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nton"/>
      <p:regular r:id="rId23"/>
    </p:embeddedFont>
    <p:embeddedFont>
      <p:font typeface="Mate"/>
      <p:regular r:id="rId24"/>
      <p:italic r:id="rId25"/>
    </p:embeddedFont>
    <p:embeddedFont>
      <p:font typeface="Corbel"/>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ate-regular.fntdata"/><Relationship Id="rId23" Type="http://schemas.openxmlformats.org/officeDocument/2006/relationships/font" Target="fonts/Anto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rbel-regular.fntdata"/><Relationship Id="rId25" Type="http://schemas.openxmlformats.org/officeDocument/2006/relationships/font" Target="fonts/Mate-italic.fntdata"/><Relationship Id="rId28" Type="http://schemas.openxmlformats.org/officeDocument/2006/relationships/font" Target="fonts/Corbel-italic.fntdata"/><Relationship Id="rId27" Type="http://schemas.openxmlformats.org/officeDocument/2006/relationships/font" Target="fonts/Corbel-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orbel-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945aadb3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b945aadb33_3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2b945aadb33_3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945aadb33_3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b945aadb33_3_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b945aadb33_3_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945aadb33_3_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b945aadb33_3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945aadb33_3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2b945aadb33_3_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2b945aadb33_3_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945aadb33_3_1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2b945aadb33_3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945aadb33_3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b945aadb33_3_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2b945aadb33_3_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945aadb33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b945aadb33_3_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2b945aadb33_3_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945aadb33_3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2b945aadb33_3_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b945aadb33_3_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945aadb33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b945aadb33_3_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b945aadb33_3_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945aadb33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b945aadb33_3_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b945aadb33_3_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945aadb33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2b945aadb33_3_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b945aadb33_3_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945aadb33_3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b945aadb33_3_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2b945aadb33_3_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945aadb33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b945aadb33_3_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b945aadb33_3_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945aadb33_3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b945aadb33_3_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b945aadb33_3_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945aadb33_1_2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b945aadb33_1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945aadb33_3_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b945aadb33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2">
  <p:cSld name="Title Slide_02">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8" name="Google Shape;58;p14"/>
          <p:cNvSpPr txBox="1"/>
          <p:nvPr>
            <p:ph type="ctrTitle"/>
          </p:nvPr>
        </p:nvSpPr>
        <p:spPr>
          <a:xfrm>
            <a:off x="4757738" y="1629966"/>
            <a:ext cx="3857625" cy="1568106"/>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4100"/>
              <a:buFont typeface="Corbel"/>
              <a:buNone/>
              <a:defRPr b="1" sz="4100" cap="none">
                <a:solidFill>
                  <a:schemeClr val="lt1"/>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4757738" y="3209978"/>
            <a:ext cx="3857625" cy="377375"/>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lt1"/>
              </a:buClr>
              <a:buSzPts val="1400"/>
              <a:buNone/>
              <a:defRPr b="0" sz="1400" cap="none">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p:nvPr>
            <p:ph idx="2" type="pic"/>
          </p:nvPr>
        </p:nvSpPr>
        <p:spPr>
          <a:xfrm>
            <a:off x="533109" y="546409"/>
            <a:ext cx="3979246" cy="3979246"/>
          </a:xfrm>
          <a:prstGeom prst="ellipse">
            <a:avLst/>
          </a:prstGeom>
          <a:solidFill>
            <a:schemeClr val="lt2"/>
          </a:solidFill>
          <a:ln>
            <a:noFill/>
          </a:ln>
        </p:spPr>
      </p:sp>
      <p:grpSp>
        <p:nvGrpSpPr>
          <p:cNvPr id="61" name="Google Shape;61;p14"/>
          <p:cNvGrpSpPr/>
          <p:nvPr/>
        </p:nvGrpSpPr>
        <p:grpSpPr>
          <a:xfrm>
            <a:off x="-1296229" y="-1537138"/>
            <a:ext cx="6687922" cy="8077326"/>
            <a:chOff x="11114088" y="2241550"/>
            <a:chExt cx="1905000" cy="2354263"/>
          </a:xfrm>
        </p:grpSpPr>
        <p:sp>
          <p:nvSpPr>
            <p:cNvPr id="62" name="Google Shape;62;p1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1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64" name="Google Shape;64;p14"/>
          <p:cNvCxnSpPr/>
          <p:nvPr/>
        </p:nvCxnSpPr>
        <p:spPr>
          <a:xfrm>
            <a:off x="4852334" y="3175187"/>
            <a:ext cx="189925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1620">
          <p15:clr>
            <a:srgbClr val="FBAE40"/>
          </p15:clr>
        </p15:guide>
        <p15:guide id="2" pos="2880">
          <p15:clr>
            <a:srgbClr val="FBAE40"/>
          </p15:clr>
        </p15:guide>
        <p15:guide id="3" pos="5500">
          <p15:clr>
            <a:srgbClr val="FBAE40"/>
          </p15:clr>
        </p15:guide>
        <p15:guide id="4" pos="27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65" name="Shape 65"/>
        <p:cNvGrpSpPr/>
        <p:nvPr/>
      </p:nvGrpSpPr>
      <p:grpSpPr>
        <a:xfrm>
          <a:off x="0" y="0"/>
          <a:ext cx="0" cy="0"/>
          <a:chOff x="0" y="0"/>
          <a:chExt cx="0" cy="0"/>
        </a:xfrm>
      </p:grpSpPr>
      <p:sp>
        <p:nvSpPr>
          <p:cNvPr id="66" name="Google Shape;66;p15"/>
          <p:cNvSpPr txBox="1"/>
          <p:nvPr>
            <p:ph idx="1" type="body"/>
          </p:nvPr>
        </p:nvSpPr>
        <p:spPr>
          <a:xfrm>
            <a:off x="404220" y="1369219"/>
            <a:ext cx="3685642" cy="3263504"/>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Clr>
                <a:schemeClr val="dk1"/>
              </a:buClr>
              <a:buSzPts val="1800"/>
              <a:buChar char="•"/>
              <a:defRPr sz="1800"/>
            </a:lvl1pPr>
            <a:lvl2pPr indent="-323850" lvl="1" marL="914400" algn="l">
              <a:lnSpc>
                <a:spcPct val="90000"/>
              </a:lnSpc>
              <a:spcBef>
                <a:spcPts val="400"/>
              </a:spcBef>
              <a:spcAft>
                <a:spcPts val="0"/>
              </a:spcAft>
              <a:buClr>
                <a:schemeClr val="dk1"/>
              </a:buClr>
              <a:buSzPts val="1500"/>
              <a:buChar char="•"/>
              <a:defRPr sz="1500"/>
            </a:lvl2pPr>
            <a:lvl3pPr indent="-317500" lvl="2" marL="1371600" algn="l">
              <a:lnSpc>
                <a:spcPct val="90000"/>
              </a:lnSpc>
              <a:spcBef>
                <a:spcPts val="400"/>
              </a:spcBef>
              <a:spcAft>
                <a:spcPts val="0"/>
              </a:spcAft>
              <a:buClr>
                <a:schemeClr val="dk1"/>
              </a:buClr>
              <a:buSzPts val="1400"/>
              <a:buChar char="•"/>
              <a:defRPr sz="1400"/>
            </a:lvl3pPr>
            <a:lvl4pPr indent="-304800" lvl="3" marL="1828800" algn="l">
              <a:lnSpc>
                <a:spcPct val="90000"/>
              </a:lnSpc>
              <a:spcBef>
                <a:spcPts val="400"/>
              </a:spcBef>
              <a:spcAft>
                <a:spcPts val="0"/>
              </a:spcAft>
              <a:buClr>
                <a:schemeClr val="dk1"/>
              </a:buClr>
              <a:buSzPts val="1200"/>
              <a:buChar char="•"/>
              <a:defRPr sz="1200"/>
            </a:lvl4pPr>
            <a:lvl5pPr indent="-304800" lvl="4" marL="2286000" algn="l">
              <a:lnSpc>
                <a:spcPct val="90000"/>
              </a:lnSpc>
              <a:spcBef>
                <a:spcPts val="40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8" name="Google Shape;68;p15"/>
          <p:cNvGrpSpPr/>
          <p:nvPr/>
        </p:nvGrpSpPr>
        <p:grpSpPr>
          <a:xfrm rot="8650774">
            <a:off x="3778241" y="3252070"/>
            <a:ext cx="1428750" cy="1765697"/>
            <a:chOff x="11114088" y="2241550"/>
            <a:chExt cx="1905000" cy="2354263"/>
          </a:xfrm>
        </p:grpSpPr>
        <p:sp>
          <p:nvSpPr>
            <p:cNvPr id="69" name="Google Shape;69;p1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 name="Google Shape;70;p1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 name="Google Shape;71;p15"/>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2" name="Google Shape;72;p15"/>
          <p:cNvSpPr/>
          <p:nvPr/>
        </p:nvSpPr>
        <p:spPr>
          <a:xfrm>
            <a:off x="8528752" y="4807048"/>
            <a:ext cx="210038" cy="210038"/>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 name="Google Shape;73;p15"/>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15"/>
          <p:cNvSpPr/>
          <p:nvPr>
            <p:ph idx="2" type="pic"/>
          </p:nvPr>
        </p:nvSpPr>
        <p:spPr>
          <a:xfrm>
            <a:off x="4413486" y="0"/>
            <a:ext cx="4730515" cy="4335279"/>
          </a:xfrm>
          <a:prstGeom prst="rect">
            <a:avLst/>
          </a:prstGeom>
          <a:solidFill>
            <a:schemeClr val="lt2"/>
          </a:solidFill>
          <a:ln>
            <a:noFill/>
          </a:ln>
        </p:spPr>
      </p:sp>
      <p:sp>
        <p:nvSpPr>
          <p:cNvPr id="75" name="Google Shape;75;p15"/>
          <p:cNvSpPr txBox="1"/>
          <p:nvPr>
            <p:ph type="title"/>
          </p:nvPr>
        </p:nvSpPr>
        <p:spPr>
          <a:xfrm>
            <a:off x="386954" y="374696"/>
            <a:ext cx="3702908" cy="994172"/>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ayout">
  <p:cSld name="Comparison Layout">
    <p:spTree>
      <p:nvGrpSpPr>
        <p:cNvPr id="76" name="Shape 76"/>
        <p:cNvGrpSpPr/>
        <p:nvPr/>
      </p:nvGrpSpPr>
      <p:grpSpPr>
        <a:xfrm>
          <a:off x="0" y="0"/>
          <a:ext cx="0" cy="0"/>
          <a:chOff x="0" y="0"/>
          <a:chExt cx="0" cy="0"/>
        </a:xfrm>
      </p:grpSpPr>
      <p:sp>
        <p:nvSpPr>
          <p:cNvPr id="77" name="Google Shape;77;p16"/>
          <p:cNvSpPr/>
          <p:nvPr/>
        </p:nvSpPr>
        <p:spPr>
          <a:xfrm>
            <a:off x="4949427" y="3530931"/>
            <a:ext cx="4194572" cy="754856"/>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 name="Google Shape;78;p16"/>
          <p:cNvSpPr/>
          <p:nvPr/>
        </p:nvSpPr>
        <p:spPr>
          <a:xfrm>
            <a:off x="-61547" y="1236140"/>
            <a:ext cx="4281854" cy="754856"/>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 name="Google Shape;79;p16"/>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6"/>
          <p:cNvSpPr txBox="1"/>
          <p:nvPr>
            <p:ph idx="1" type="body"/>
          </p:nvPr>
        </p:nvSpPr>
        <p:spPr>
          <a:xfrm>
            <a:off x="510701" y="2147369"/>
            <a:ext cx="3055501" cy="2134986"/>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6"/>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2"/>
              </a:solidFill>
              <a:latin typeface="Calibri"/>
              <a:ea typeface="Calibri"/>
              <a:cs typeface="Calibri"/>
              <a:sym typeface="Calibri"/>
            </a:endParaRPr>
          </a:p>
        </p:txBody>
      </p:sp>
      <p:sp>
        <p:nvSpPr>
          <p:cNvPr id="82" name="Google Shape;82;p16"/>
          <p:cNvSpPr/>
          <p:nvPr/>
        </p:nvSpPr>
        <p:spPr>
          <a:xfrm>
            <a:off x="8528752" y="4807048"/>
            <a:ext cx="210038" cy="210038"/>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 name="Google Shape;83;p16"/>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16"/>
          <p:cNvSpPr txBox="1"/>
          <p:nvPr>
            <p:ph idx="2" type="body"/>
          </p:nvPr>
        </p:nvSpPr>
        <p:spPr>
          <a:xfrm>
            <a:off x="982028" y="1427796"/>
            <a:ext cx="2584175" cy="371542"/>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800"/>
              </a:spcBef>
              <a:spcAft>
                <a:spcPts val="0"/>
              </a:spcAft>
              <a:buClr>
                <a:schemeClr val="accent1"/>
              </a:buClr>
              <a:buSzPts val="1400"/>
              <a:buNone/>
              <a:defRPr b="1" sz="1400" cap="none">
                <a:solidFill>
                  <a:schemeClr val="accent1"/>
                </a:solidFill>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6"/>
          <p:cNvSpPr txBox="1"/>
          <p:nvPr>
            <p:ph idx="3" type="body"/>
          </p:nvPr>
        </p:nvSpPr>
        <p:spPr>
          <a:xfrm>
            <a:off x="5495938" y="1236140"/>
            <a:ext cx="3055502" cy="2125881"/>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6"/>
          <p:cNvSpPr txBox="1"/>
          <p:nvPr>
            <p:ph idx="4" type="body"/>
          </p:nvPr>
        </p:nvSpPr>
        <p:spPr>
          <a:xfrm>
            <a:off x="5606782" y="3722588"/>
            <a:ext cx="2584175" cy="371542"/>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accent3"/>
              </a:buClr>
              <a:buSzPts val="1400"/>
              <a:buNone/>
              <a:defRPr b="1" sz="1400" cap="none">
                <a:solidFill>
                  <a:schemeClr val="accent3"/>
                </a:solidFill>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6"/>
          <p:cNvSpPr/>
          <p:nvPr/>
        </p:nvSpPr>
        <p:spPr>
          <a:xfrm>
            <a:off x="3813572" y="1239572"/>
            <a:ext cx="751424" cy="751424"/>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 name="Google Shape;88;p16"/>
          <p:cNvSpPr/>
          <p:nvPr>
            <p:ph idx="5" type="pic"/>
          </p:nvPr>
        </p:nvSpPr>
        <p:spPr>
          <a:xfrm>
            <a:off x="3962227" y="1388226"/>
            <a:ext cx="454115" cy="454115"/>
          </a:xfrm>
          <a:prstGeom prst="rect">
            <a:avLst/>
          </a:prstGeom>
          <a:noFill/>
          <a:ln>
            <a:noFill/>
          </a:ln>
        </p:spPr>
      </p:sp>
      <p:sp>
        <p:nvSpPr>
          <p:cNvPr id="89" name="Google Shape;89;p16"/>
          <p:cNvSpPr/>
          <p:nvPr/>
        </p:nvSpPr>
        <p:spPr>
          <a:xfrm>
            <a:off x="4575432" y="3530930"/>
            <a:ext cx="751424" cy="751424"/>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 name="Google Shape;90;p16"/>
          <p:cNvSpPr/>
          <p:nvPr>
            <p:ph idx="6" type="pic"/>
          </p:nvPr>
        </p:nvSpPr>
        <p:spPr>
          <a:xfrm>
            <a:off x="4724086" y="3679585"/>
            <a:ext cx="454115" cy="45411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spTree>
      <p:nvGrpSpPr>
        <p:cNvPr id="91" name="Shape 91"/>
        <p:cNvGrpSpPr/>
        <p:nvPr/>
      </p:nvGrpSpPr>
      <p:grpSpPr>
        <a:xfrm>
          <a:off x="0" y="0"/>
          <a:ext cx="0" cy="0"/>
          <a:chOff x="0" y="0"/>
          <a:chExt cx="0" cy="0"/>
        </a:xfrm>
      </p:grpSpPr>
      <p:grpSp>
        <p:nvGrpSpPr>
          <p:cNvPr id="92" name="Google Shape;92;p17"/>
          <p:cNvGrpSpPr/>
          <p:nvPr/>
        </p:nvGrpSpPr>
        <p:grpSpPr>
          <a:xfrm rot="-2149226">
            <a:off x="5572533" y="-1382345"/>
            <a:ext cx="3327168" cy="4111826"/>
            <a:chOff x="11114088" y="2241550"/>
            <a:chExt cx="1905000" cy="2354263"/>
          </a:xfrm>
        </p:grpSpPr>
        <p:sp>
          <p:nvSpPr>
            <p:cNvPr id="93" name="Google Shape;93;p1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 name="Google Shape;94;p1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 name="Google Shape;95;p1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6" name="Google Shape;96;p17"/>
          <p:cNvSpPr/>
          <p:nvPr/>
        </p:nvSpPr>
        <p:spPr>
          <a:xfrm>
            <a:off x="715605" y="1273852"/>
            <a:ext cx="1296999" cy="1296999"/>
          </a:xfrm>
          <a:prstGeom prst="ellipse">
            <a:avLst/>
          </a:prstGeom>
          <a:solidFill>
            <a:schemeClr val="dk1">
              <a:alpha val="1294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 name="Google Shape;97;p17"/>
          <p:cNvSpPr/>
          <p:nvPr/>
        </p:nvSpPr>
        <p:spPr>
          <a:xfrm>
            <a:off x="2855654" y="1273852"/>
            <a:ext cx="1296999" cy="1296999"/>
          </a:xfrm>
          <a:prstGeom prst="ellipse">
            <a:avLst/>
          </a:prstGeom>
          <a:solidFill>
            <a:schemeClr val="dk1">
              <a:alpha val="1294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 name="Google Shape;98;p17"/>
          <p:cNvSpPr/>
          <p:nvPr/>
        </p:nvSpPr>
        <p:spPr>
          <a:xfrm>
            <a:off x="4984706" y="1273852"/>
            <a:ext cx="1296999" cy="1296999"/>
          </a:xfrm>
          <a:prstGeom prst="ellipse">
            <a:avLst/>
          </a:prstGeom>
          <a:solidFill>
            <a:schemeClr val="dk1">
              <a:alpha val="1294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 name="Google Shape;99;p17"/>
          <p:cNvSpPr/>
          <p:nvPr/>
        </p:nvSpPr>
        <p:spPr>
          <a:xfrm>
            <a:off x="7123994" y="1273852"/>
            <a:ext cx="1296999" cy="1296999"/>
          </a:xfrm>
          <a:prstGeom prst="ellipse">
            <a:avLst/>
          </a:prstGeom>
          <a:solidFill>
            <a:schemeClr val="dk1">
              <a:alpha val="1294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 name="Google Shape;100;p17"/>
          <p:cNvSpPr/>
          <p:nvPr/>
        </p:nvSpPr>
        <p:spPr>
          <a:xfrm>
            <a:off x="3008975" y="1333659"/>
            <a:ext cx="990357" cy="271566"/>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 name="Google Shape;101;p17"/>
          <p:cNvSpPr/>
          <p:nvPr/>
        </p:nvSpPr>
        <p:spPr>
          <a:xfrm>
            <a:off x="5138027" y="1333659"/>
            <a:ext cx="990357" cy="271566"/>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 name="Google Shape;102;p17"/>
          <p:cNvSpPr/>
          <p:nvPr/>
        </p:nvSpPr>
        <p:spPr>
          <a:xfrm>
            <a:off x="7277315" y="1333659"/>
            <a:ext cx="990357" cy="271566"/>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 name="Google Shape;103;p17"/>
          <p:cNvSpPr/>
          <p:nvPr/>
        </p:nvSpPr>
        <p:spPr>
          <a:xfrm>
            <a:off x="868926" y="1333659"/>
            <a:ext cx="990357" cy="271566"/>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 name="Google Shape;104;p17"/>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17"/>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 name="Google Shape;106;p17"/>
          <p:cNvSpPr/>
          <p:nvPr/>
        </p:nvSpPr>
        <p:spPr>
          <a:xfrm>
            <a:off x="8528752" y="4807048"/>
            <a:ext cx="210038" cy="210038"/>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7" name="Google Shape;107;p17"/>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17"/>
          <p:cNvSpPr/>
          <p:nvPr>
            <p:ph idx="2" type="pic"/>
          </p:nvPr>
        </p:nvSpPr>
        <p:spPr>
          <a:xfrm>
            <a:off x="827729" y="1386401"/>
            <a:ext cx="1072753" cy="1072753"/>
          </a:xfrm>
          <a:prstGeom prst="ellipse">
            <a:avLst/>
          </a:prstGeom>
          <a:solidFill>
            <a:schemeClr val="lt2"/>
          </a:solidFill>
          <a:ln>
            <a:noFill/>
          </a:ln>
        </p:spPr>
      </p:sp>
      <p:sp>
        <p:nvSpPr>
          <p:cNvPr id="109" name="Google Shape;109;p17"/>
          <p:cNvSpPr/>
          <p:nvPr>
            <p:ph idx="3" type="pic"/>
          </p:nvPr>
        </p:nvSpPr>
        <p:spPr>
          <a:xfrm>
            <a:off x="2967778" y="1386401"/>
            <a:ext cx="1072753" cy="1072753"/>
          </a:xfrm>
          <a:prstGeom prst="ellipse">
            <a:avLst/>
          </a:prstGeom>
          <a:solidFill>
            <a:schemeClr val="lt2"/>
          </a:solidFill>
          <a:ln>
            <a:noFill/>
          </a:ln>
        </p:spPr>
      </p:sp>
      <p:sp>
        <p:nvSpPr>
          <p:cNvPr id="110" name="Google Shape;110;p17"/>
          <p:cNvSpPr/>
          <p:nvPr>
            <p:ph idx="4" type="pic"/>
          </p:nvPr>
        </p:nvSpPr>
        <p:spPr>
          <a:xfrm>
            <a:off x="5096830" y="1386401"/>
            <a:ext cx="1072753" cy="1072753"/>
          </a:xfrm>
          <a:prstGeom prst="ellipse">
            <a:avLst/>
          </a:prstGeom>
          <a:solidFill>
            <a:schemeClr val="lt2"/>
          </a:solidFill>
          <a:ln>
            <a:noFill/>
          </a:ln>
        </p:spPr>
      </p:sp>
      <p:sp>
        <p:nvSpPr>
          <p:cNvPr id="111" name="Google Shape;111;p17"/>
          <p:cNvSpPr/>
          <p:nvPr>
            <p:ph idx="5" type="pic"/>
          </p:nvPr>
        </p:nvSpPr>
        <p:spPr>
          <a:xfrm>
            <a:off x="7236117" y="1386401"/>
            <a:ext cx="1072753" cy="1072753"/>
          </a:xfrm>
          <a:prstGeom prst="ellipse">
            <a:avLst/>
          </a:prstGeom>
          <a:solidFill>
            <a:schemeClr val="lt2"/>
          </a:solidFill>
          <a:ln>
            <a:noFill/>
          </a:ln>
        </p:spPr>
      </p:sp>
      <p:sp>
        <p:nvSpPr>
          <p:cNvPr id="112" name="Google Shape;112;p17"/>
          <p:cNvSpPr txBox="1"/>
          <p:nvPr>
            <p:ph idx="1" type="body"/>
          </p:nvPr>
        </p:nvSpPr>
        <p:spPr>
          <a:xfrm>
            <a:off x="393340" y="3039230"/>
            <a:ext cx="1941529" cy="1311754"/>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7"/>
          <p:cNvSpPr txBox="1"/>
          <p:nvPr>
            <p:ph idx="6" type="body"/>
          </p:nvPr>
        </p:nvSpPr>
        <p:spPr>
          <a:xfrm>
            <a:off x="393340" y="2654451"/>
            <a:ext cx="1941529" cy="37154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Clr>
                <a:srgbClr val="0D1D51"/>
              </a:buClr>
              <a:buSzPts val="1200"/>
              <a:buNone/>
              <a:defRPr b="1" sz="1200" cap="none">
                <a:solidFill>
                  <a:srgbClr val="0D1D51"/>
                </a:solidFill>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7"/>
          <p:cNvSpPr txBox="1"/>
          <p:nvPr>
            <p:ph idx="7" type="body"/>
          </p:nvPr>
        </p:nvSpPr>
        <p:spPr>
          <a:xfrm>
            <a:off x="2533390" y="3039230"/>
            <a:ext cx="1941529" cy="1311754"/>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17"/>
          <p:cNvSpPr txBox="1"/>
          <p:nvPr>
            <p:ph idx="8" type="body"/>
          </p:nvPr>
        </p:nvSpPr>
        <p:spPr>
          <a:xfrm>
            <a:off x="2533390" y="2654451"/>
            <a:ext cx="1941529" cy="37154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Clr>
                <a:srgbClr val="0D1D51"/>
              </a:buClr>
              <a:buSzPts val="1200"/>
              <a:buNone/>
              <a:defRPr b="1" sz="1200" cap="none">
                <a:solidFill>
                  <a:srgbClr val="0D1D51"/>
                </a:solidFill>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17"/>
          <p:cNvSpPr txBox="1"/>
          <p:nvPr>
            <p:ph idx="9" type="body"/>
          </p:nvPr>
        </p:nvSpPr>
        <p:spPr>
          <a:xfrm>
            <a:off x="4662442" y="3039230"/>
            <a:ext cx="1941529" cy="1311754"/>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13" type="body"/>
          </p:nvPr>
        </p:nvSpPr>
        <p:spPr>
          <a:xfrm>
            <a:off x="4662442" y="2654451"/>
            <a:ext cx="1941529" cy="37154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Clr>
                <a:srgbClr val="0D1D51"/>
              </a:buClr>
              <a:buSzPts val="1200"/>
              <a:buNone/>
              <a:defRPr b="1" sz="1200" cap="none">
                <a:solidFill>
                  <a:srgbClr val="0D1D51"/>
                </a:solidFill>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idx="14" type="body"/>
          </p:nvPr>
        </p:nvSpPr>
        <p:spPr>
          <a:xfrm>
            <a:off x="6801729" y="3039230"/>
            <a:ext cx="1941529" cy="1311754"/>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17"/>
          <p:cNvSpPr txBox="1"/>
          <p:nvPr>
            <p:ph idx="15" type="body"/>
          </p:nvPr>
        </p:nvSpPr>
        <p:spPr>
          <a:xfrm>
            <a:off x="6801729" y="2654451"/>
            <a:ext cx="1941529" cy="37154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Clr>
                <a:srgbClr val="0D1D51"/>
              </a:buClr>
              <a:buSzPts val="1200"/>
              <a:buNone/>
              <a:defRPr b="1" sz="1200" cap="none">
                <a:solidFill>
                  <a:srgbClr val="0D1D51"/>
                </a:solidFill>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120" name="Shape 120"/>
        <p:cNvGrpSpPr/>
        <p:nvPr/>
      </p:nvGrpSpPr>
      <p:grpSpPr>
        <a:xfrm>
          <a:off x="0" y="0"/>
          <a:ext cx="0" cy="0"/>
          <a:chOff x="0" y="0"/>
          <a:chExt cx="0" cy="0"/>
        </a:xfrm>
      </p:grpSpPr>
      <p:sp>
        <p:nvSpPr>
          <p:cNvPr id="121" name="Google Shape;121;p18"/>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 name="Google Shape;122;p18"/>
          <p:cNvSpPr txBox="1"/>
          <p:nvPr>
            <p:ph type="title"/>
          </p:nvPr>
        </p:nvSpPr>
        <p:spPr>
          <a:xfrm>
            <a:off x="623888" y="136922"/>
            <a:ext cx="7886700" cy="705136"/>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3000"/>
              <a:buFont typeface="Corbel"/>
              <a:buNone/>
              <a:defRPr b="1" sz="3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18"/>
          <p:cNvSpPr txBox="1"/>
          <p:nvPr>
            <p:ph idx="1" type="body"/>
          </p:nvPr>
        </p:nvSpPr>
        <p:spPr>
          <a:xfrm>
            <a:off x="1604541" y="866124"/>
            <a:ext cx="5925394" cy="573345"/>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cap="none">
                <a:solidFill>
                  <a:schemeClr val="lt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4" name="Google Shape;124;p18"/>
          <p:cNvSpPr/>
          <p:nvPr/>
        </p:nvSpPr>
        <p:spPr>
          <a:xfrm>
            <a:off x="8528752" y="4807048"/>
            <a:ext cx="210038" cy="210038"/>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 name="Google Shape;125;p18"/>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rgbClr val="2C567A"/>
                </a:solidFill>
                <a:latin typeface="Calibri"/>
                <a:ea typeface="Calibri"/>
                <a:cs typeface="Calibri"/>
                <a:sym typeface="Calibri"/>
              </a:defRPr>
            </a:lvl1pPr>
            <a:lvl2pPr indent="0" lvl="1" marL="0" algn="ctr">
              <a:spcBef>
                <a:spcPts val="0"/>
              </a:spcBef>
              <a:buNone/>
              <a:defRPr sz="700">
                <a:solidFill>
                  <a:srgbClr val="2C567A"/>
                </a:solidFill>
                <a:latin typeface="Calibri"/>
                <a:ea typeface="Calibri"/>
                <a:cs typeface="Calibri"/>
                <a:sym typeface="Calibri"/>
              </a:defRPr>
            </a:lvl2pPr>
            <a:lvl3pPr indent="0" lvl="2" marL="0" algn="ctr">
              <a:spcBef>
                <a:spcPts val="0"/>
              </a:spcBef>
              <a:buNone/>
              <a:defRPr sz="700">
                <a:solidFill>
                  <a:srgbClr val="2C567A"/>
                </a:solidFill>
                <a:latin typeface="Calibri"/>
                <a:ea typeface="Calibri"/>
                <a:cs typeface="Calibri"/>
                <a:sym typeface="Calibri"/>
              </a:defRPr>
            </a:lvl3pPr>
            <a:lvl4pPr indent="0" lvl="3" marL="0" algn="ctr">
              <a:spcBef>
                <a:spcPts val="0"/>
              </a:spcBef>
              <a:buNone/>
              <a:defRPr sz="700">
                <a:solidFill>
                  <a:srgbClr val="2C567A"/>
                </a:solidFill>
                <a:latin typeface="Calibri"/>
                <a:ea typeface="Calibri"/>
                <a:cs typeface="Calibri"/>
                <a:sym typeface="Calibri"/>
              </a:defRPr>
            </a:lvl4pPr>
            <a:lvl5pPr indent="0" lvl="4" marL="0" algn="ctr">
              <a:spcBef>
                <a:spcPts val="0"/>
              </a:spcBef>
              <a:buNone/>
              <a:defRPr sz="700">
                <a:solidFill>
                  <a:srgbClr val="2C567A"/>
                </a:solidFill>
                <a:latin typeface="Calibri"/>
                <a:ea typeface="Calibri"/>
                <a:cs typeface="Calibri"/>
                <a:sym typeface="Calibri"/>
              </a:defRPr>
            </a:lvl5pPr>
            <a:lvl6pPr indent="0" lvl="5" marL="0" algn="ctr">
              <a:spcBef>
                <a:spcPts val="0"/>
              </a:spcBef>
              <a:buNone/>
              <a:defRPr sz="700">
                <a:solidFill>
                  <a:srgbClr val="2C567A"/>
                </a:solidFill>
                <a:latin typeface="Calibri"/>
                <a:ea typeface="Calibri"/>
                <a:cs typeface="Calibri"/>
                <a:sym typeface="Calibri"/>
              </a:defRPr>
            </a:lvl6pPr>
            <a:lvl7pPr indent="0" lvl="6" marL="0" algn="ctr">
              <a:spcBef>
                <a:spcPts val="0"/>
              </a:spcBef>
              <a:buNone/>
              <a:defRPr sz="700">
                <a:solidFill>
                  <a:srgbClr val="2C567A"/>
                </a:solidFill>
                <a:latin typeface="Calibri"/>
                <a:ea typeface="Calibri"/>
                <a:cs typeface="Calibri"/>
                <a:sym typeface="Calibri"/>
              </a:defRPr>
            </a:lvl7pPr>
            <a:lvl8pPr indent="0" lvl="7" marL="0" algn="ctr">
              <a:spcBef>
                <a:spcPts val="0"/>
              </a:spcBef>
              <a:buNone/>
              <a:defRPr sz="700">
                <a:solidFill>
                  <a:srgbClr val="2C567A"/>
                </a:solidFill>
                <a:latin typeface="Calibri"/>
                <a:ea typeface="Calibri"/>
                <a:cs typeface="Calibri"/>
                <a:sym typeface="Calibri"/>
              </a:defRPr>
            </a:lvl8pPr>
            <a:lvl9pPr indent="0" lvl="8" marL="0" algn="ctr">
              <a:spcBef>
                <a:spcPts val="0"/>
              </a:spcBef>
              <a:buNone/>
              <a:defRPr sz="7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26" name="Google Shape;126;p18"/>
          <p:cNvSpPr/>
          <p:nvPr>
            <p:ph idx="2" type="pic"/>
          </p:nvPr>
        </p:nvSpPr>
        <p:spPr>
          <a:xfrm>
            <a:off x="2244781" y="1702782"/>
            <a:ext cx="4654800" cy="3440719"/>
          </a:xfrm>
          <a:prstGeom prst="rect">
            <a:avLst/>
          </a:prstGeom>
          <a:solidFill>
            <a:schemeClr val="lt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7" name="Shape 127"/>
        <p:cNvGrpSpPr/>
        <p:nvPr/>
      </p:nvGrpSpPr>
      <p:grpSpPr>
        <a:xfrm>
          <a:off x="0" y="0"/>
          <a:ext cx="0" cy="0"/>
          <a:chOff x="0" y="0"/>
          <a:chExt cx="0" cy="0"/>
        </a:xfrm>
      </p:grpSpPr>
      <p:grpSp>
        <p:nvGrpSpPr>
          <p:cNvPr id="128" name="Google Shape;128;p19"/>
          <p:cNvGrpSpPr/>
          <p:nvPr/>
        </p:nvGrpSpPr>
        <p:grpSpPr>
          <a:xfrm rot="-2149226">
            <a:off x="5572533" y="-1382345"/>
            <a:ext cx="3327168" cy="4111826"/>
            <a:chOff x="11114088" y="2241550"/>
            <a:chExt cx="1905000" cy="2354263"/>
          </a:xfrm>
        </p:grpSpPr>
        <p:sp>
          <p:nvSpPr>
            <p:cNvPr id="129" name="Google Shape;129;p1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1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19"/>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32" name="Google Shape;132;p19"/>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 name="Google Shape;133;p19"/>
          <p:cNvSpPr/>
          <p:nvPr/>
        </p:nvSpPr>
        <p:spPr>
          <a:xfrm>
            <a:off x="8528752" y="4807048"/>
            <a:ext cx="210038" cy="210038"/>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 name="Google Shape;134;p19"/>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35" name="Google Shape;135;p1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orbe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19"/>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7" name="Google Shape;137;p19"/>
          <p:cNvSpPr txBox="1"/>
          <p:nvPr>
            <p:ph idx="2" type="body"/>
          </p:nvPr>
        </p:nvSpPr>
        <p:spPr>
          <a:xfrm>
            <a:off x="3887391" y="342901"/>
            <a:ext cx="4629150" cy="4052888"/>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8" name="Shape 138"/>
        <p:cNvGrpSpPr/>
        <p:nvPr/>
      </p:nvGrpSpPr>
      <p:grpSpPr>
        <a:xfrm>
          <a:off x="0" y="0"/>
          <a:ext cx="0" cy="0"/>
          <a:chOff x="0" y="0"/>
          <a:chExt cx="0" cy="0"/>
        </a:xfrm>
      </p:grpSpPr>
      <p:grpSp>
        <p:nvGrpSpPr>
          <p:cNvPr id="139" name="Google Shape;139;p20"/>
          <p:cNvGrpSpPr/>
          <p:nvPr/>
        </p:nvGrpSpPr>
        <p:grpSpPr>
          <a:xfrm rot="-2149226">
            <a:off x="5572533" y="-1382345"/>
            <a:ext cx="3327168" cy="4111826"/>
            <a:chOff x="11114088" y="2241550"/>
            <a:chExt cx="1905000" cy="2354263"/>
          </a:xfrm>
        </p:grpSpPr>
        <p:sp>
          <p:nvSpPr>
            <p:cNvPr id="140" name="Google Shape;140;p2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Google Shape;141;p2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 name="Google Shape;142;p20"/>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43" name="Google Shape;143;p20"/>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0"/>
          <p:cNvSpPr/>
          <p:nvPr/>
        </p:nvSpPr>
        <p:spPr>
          <a:xfrm>
            <a:off x="8528752" y="4807048"/>
            <a:ext cx="210038" cy="210038"/>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5" name="Google Shape;145;p20"/>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20"/>
          <p:cNvSpPr txBox="1"/>
          <p:nvPr>
            <p:ph idx="1" type="body"/>
          </p:nvPr>
        </p:nvSpPr>
        <p:spPr>
          <a:xfrm>
            <a:off x="386954" y="1369219"/>
            <a:ext cx="4127897"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0"/>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2">
  <p:cSld name="Title and Content 02">
    <p:spTree>
      <p:nvGrpSpPr>
        <p:cNvPr id="149" name="Shape 149"/>
        <p:cNvGrpSpPr/>
        <p:nvPr/>
      </p:nvGrpSpPr>
      <p:grpSpPr>
        <a:xfrm>
          <a:off x="0" y="0"/>
          <a:ext cx="0" cy="0"/>
          <a:chOff x="0" y="0"/>
          <a:chExt cx="0" cy="0"/>
        </a:xfrm>
      </p:grpSpPr>
      <p:sp>
        <p:nvSpPr>
          <p:cNvPr id="150" name="Google Shape;150;p21"/>
          <p:cNvSpPr txBox="1"/>
          <p:nvPr>
            <p:ph type="title"/>
          </p:nvPr>
        </p:nvSpPr>
        <p:spPr>
          <a:xfrm>
            <a:off x="386954" y="374696"/>
            <a:ext cx="3702908" cy="994172"/>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1" name="Google Shape;151;p21"/>
          <p:cNvSpPr txBox="1"/>
          <p:nvPr>
            <p:ph idx="1" type="body"/>
          </p:nvPr>
        </p:nvSpPr>
        <p:spPr>
          <a:xfrm>
            <a:off x="404220" y="1369219"/>
            <a:ext cx="3685642" cy="3263504"/>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800"/>
              </a:spcBef>
              <a:spcAft>
                <a:spcPts val="0"/>
              </a:spcAft>
              <a:buClr>
                <a:schemeClr val="dk1"/>
              </a:buClr>
              <a:buSzPts val="1800"/>
              <a:buChar char="•"/>
              <a:defRPr sz="1800"/>
            </a:lvl1pPr>
            <a:lvl2pPr indent="-323850" lvl="1" marL="914400" algn="l">
              <a:lnSpc>
                <a:spcPct val="90000"/>
              </a:lnSpc>
              <a:spcBef>
                <a:spcPts val="400"/>
              </a:spcBef>
              <a:spcAft>
                <a:spcPts val="0"/>
              </a:spcAft>
              <a:buClr>
                <a:schemeClr val="dk1"/>
              </a:buClr>
              <a:buSzPts val="1500"/>
              <a:buChar char="•"/>
              <a:defRPr sz="1500"/>
            </a:lvl2pPr>
            <a:lvl3pPr indent="-317500" lvl="2" marL="1371600" algn="l">
              <a:lnSpc>
                <a:spcPct val="90000"/>
              </a:lnSpc>
              <a:spcBef>
                <a:spcPts val="400"/>
              </a:spcBef>
              <a:spcAft>
                <a:spcPts val="0"/>
              </a:spcAft>
              <a:buClr>
                <a:schemeClr val="dk1"/>
              </a:buClr>
              <a:buSzPts val="1400"/>
              <a:buChar char="•"/>
              <a:defRPr sz="1400"/>
            </a:lvl3pPr>
            <a:lvl4pPr indent="-304800" lvl="3" marL="1828800" algn="l">
              <a:lnSpc>
                <a:spcPct val="90000"/>
              </a:lnSpc>
              <a:spcBef>
                <a:spcPts val="400"/>
              </a:spcBef>
              <a:spcAft>
                <a:spcPts val="0"/>
              </a:spcAft>
              <a:buClr>
                <a:schemeClr val="dk1"/>
              </a:buClr>
              <a:buSzPts val="1200"/>
              <a:buChar char="•"/>
              <a:defRPr sz="1200"/>
            </a:lvl4pPr>
            <a:lvl5pPr indent="-304800" lvl="4" marL="2286000" algn="l">
              <a:lnSpc>
                <a:spcPct val="90000"/>
              </a:lnSpc>
              <a:spcBef>
                <a:spcPts val="40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1"/>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3" name="Google Shape;153;p21"/>
          <p:cNvSpPr/>
          <p:nvPr/>
        </p:nvSpPr>
        <p:spPr>
          <a:xfrm>
            <a:off x="8528752" y="4807048"/>
            <a:ext cx="210038" cy="210038"/>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4" name="Google Shape;154;p21"/>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55" name="Google Shape;155;p21"/>
          <p:cNvSpPr/>
          <p:nvPr/>
        </p:nvSpPr>
        <p:spPr>
          <a:xfrm>
            <a:off x="5890847" y="741402"/>
            <a:ext cx="3246847" cy="3660695"/>
          </a:xfrm>
          <a:prstGeom prst="rect">
            <a:avLst/>
          </a:prstGeom>
          <a:solidFill>
            <a:schemeClr val="accent1"/>
          </a:solidFill>
          <a:ln cap="flat" cmpd="sng" w="12700">
            <a:solidFill>
              <a:srgbClr val="20405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6" name="Google Shape;156;p21"/>
          <p:cNvSpPr/>
          <p:nvPr/>
        </p:nvSpPr>
        <p:spPr>
          <a:xfrm>
            <a:off x="3830862" y="475210"/>
            <a:ext cx="4178931" cy="4178930"/>
          </a:xfrm>
          <a:prstGeom prst="ellipse">
            <a:avLst/>
          </a:prstGeom>
          <a:solidFill>
            <a:schemeClr val="lt2">
              <a:alpha val="5294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7" name="Google Shape;157;p21"/>
          <p:cNvSpPr/>
          <p:nvPr>
            <p:ph idx="2" type="pic"/>
          </p:nvPr>
        </p:nvSpPr>
        <p:spPr>
          <a:xfrm>
            <a:off x="4091409" y="741402"/>
            <a:ext cx="3663636" cy="3663636"/>
          </a:xfrm>
          <a:prstGeom prst="ellipse">
            <a:avLst/>
          </a:prstGeom>
          <a:solidFill>
            <a:srgbClr val="D8D8D8"/>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8" name="Shape 158"/>
        <p:cNvGrpSpPr/>
        <p:nvPr/>
      </p:nvGrpSpPr>
      <p:grpSpPr>
        <a:xfrm>
          <a:off x="0" y="0"/>
          <a:ext cx="0" cy="0"/>
          <a:chOff x="0" y="0"/>
          <a:chExt cx="0" cy="0"/>
        </a:xfrm>
      </p:grpSpPr>
      <p:grpSp>
        <p:nvGrpSpPr>
          <p:cNvPr id="159" name="Google Shape;159;p22"/>
          <p:cNvGrpSpPr/>
          <p:nvPr/>
        </p:nvGrpSpPr>
        <p:grpSpPr>
          <a:xfrm rot="-2149226">
            <a:off x="5572533" y="-1382345"/>
            <a:ext cx="3327168" cy="4111826"/>
            <a:chOff x="11114088" y="2241550"/>
            <a:chExt cx="1905000" cy="2354263"/>
          </a:xfrm>
        </p:grpSpPr>
        <p:sp>
          <p:nvSpPr>
            <p:cNvPr id="160" name="Google Shape;160;p2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2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22"/>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63" name="Google Shape;163;p22"/>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4" name="Google Shape;164;p22"/>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5" name="Google Shape;165;p22"/>
          <p:cNvSpPr/>
          <p:nvPr/>
        </p:nvSpPr>
        <p:spPr>
          <a:xfrm>
            <a:off x="8528752" y="4807048"/>
            <a:ext cx="210038" cy="210038"/>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6" name="Google Shape;166;p22"/>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7" name="Shape 167"/>
        <p:cNvGrpSpPr/>
        <p:nvPr/>
      </p:nvGrpSpPr>
      <p:grpSpPr>
        <a:xfrm>
          <a:off x="0" y="0"/>
          <a:ext cx="0" cy="0"/>
          <a:chOff x="0" y="0"/>
          <a:chExt cx="0" cy="0"/>
        </a:xfrm>
      </p:grpSpPr>
      <p:grpSp>
        <p:nvGrpSpPr>
          <p:cNvPr id="168" name="Google Shape;168;p23"/>
          <p:cNvGrpSpPr/>
          <p:nvPr/>
        </p:nvGrpSpPr>
        <p:grpSpPr>
          <a:xfrm rot="-2149226">
            <a:off x="5572533" y="-1382345"/>
            <a:ext cx="3327168" cy="4111826"/>
            <a:chOff x="11114088" y="2241550"/>
            <a:chExt cx="1905000" cy="2354263"/>
          </a:xfrm>
        </p:grpSpPr>
        <p:sp>
          <p:nvSpPr>
            <p:cNvPr id="169" name="Google Shape;169;p2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 name="Google Shape;170;p2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1" name="Google Shape;171;p23"/>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72" name="Google Shape;172;p23"/>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3" name="Google Shape;173;p23"/>
          <p:cNvSpPr/>
          <p:nvPr/>
        </p:nvSpPr>
        <p:spPr>
          <a:xfrm>
            <a:off x="8528752" y="4807048"/>
            <a:ext cx="210038" cy="210038"/>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4" name="Google Shape;174;p23"/>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75" name="Google Shape;175;p23"/>
          <p:cNvSpPr txBox="1"/>
          <p:nvPr>
            <p:ph idx="1" type="body"/>
          </p:nvPr>
        </p:nvSpPr>
        <p:spPr>
          <a:xfrm>
            <a:off x="386954" y="1369219"/>
            <a:ext cx="8128397"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23"/>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77" name="Shape 177"/>
        <p:cNvGrpSpPr/>
        <p:nvPr/>
      </p:nvGrpSpPr>
      <p:grpSpPr>
        <a:xfrm>
          <a:off x="0" y="0"/>
          <a:ext cx="0" cy="0"/>
          <a:chOff x="0" y="0"/>
          <a:chExt cx="0" cy="0"/>
        </a:xfrm>
      </p:grpSpPr>
      <p:sp>
        <p:nvSpPr>
          <p:cNvPr id="178" name="Google Shape;178;p24"/>
          <p:cNvSpPr txBox="1"/>
          <p:nvPr>
            <p:ph type="ctrTitle"/>
          </p:nvPr>
        </p:nvSpPr>
        <p:spPr>
          <a:xfrm>
            <a:off x="4757738" y="1629966"/>
            <a:ext cx="3857625" cy="1568106"/>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4100"/>
              <a:buFont typeface="Corbel"/>
              <a:buNone/>
              <a:defRPr b="1" sz="4100" cap="none">
                <a:solidFill>
                  <a:schemeClr val="accent1"/>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9" name="Google Shape;179;p24"/>
          <p:cNvSpPr txBox="1"/>
          <p:nvPr>
            <p:ph idx="1" type="subTitle"/>
          </p:nvPr>
        </p:nvSpPr>
        <p:spPr>
          <a:xfrm>
            <a:off x="4757738" y="3209978"/>
            <a:ext cx="3857625" cy="377375"/>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b="0" sz="1400" cap="none">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0" name="Google Shape;180;p24"/>
          <p:cNvSpPr/>
          <p:nvPr>
            <p:ph idx="2" type="pic"/>
          </p:nvPr>
        </p:nvSpPr>
        <p:spPr>
          <a:xfrm>
            <a:off x="533109" y="546409"/>
            <a:ext cx="3979246" cy="3979246"/>
          </a:xfrm>
          <a:prstGeom prst="ellipse">
            <a:avLst/>
          </a:prstGeom>
          <a:solidFill>
            <a:schemeClr val="lt2"/>
          </a:solidFill>
          <a:ln>
            <a:noFill/>
          </a:ln>
        </p:spPr>
      </p:sp>
      <p:grpSp>
        <p:nvGrpSpPr>
          <p:cNvPr id="181" name="Google Shape;181;p24"/>
          <p:cNvGrpSpPr/>
          <p:nvPr/>
        </p:nvGrpSpPr>
        <p:grpSpPr>
          <a:xfrm>
            <a:off x="-1296229" y="-1537138"/>
            <a:ext cx="6687922" cy="8077326"/>
            <a:chOff x="11114088" y="2241550"/>
            <a:chExt cx="1905000" cy="2354263"/>
          </a:xfrm>
        </p:grpSpPr>
        <p:sp>
          <p:nvSpPr>
            <p:cNvPr id="182" name="Google Shape;182;p2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2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184" name="Google Shape;184;p24"/>
          <p:cNvCxnSpPr/>
          <p:nvPr/>
        </p:nvCxnSpPr>
        <p:spPr>
          <a:xfrm>
            <a:off x="4852334" y="3175187"/>
            <a:ext cx="1899252"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3">
  <p:cSld name="Title and Content 03">
    <p:spTree>
      <p:nvGrpSpPr>
        <p:cNvPr id="185" name="Shape 185"/>
        <p:cNvGrpSpPr/>
        <p:nvPr/>
      </p:nvGrpSpPr>
      <p:grpSpPr>
        <a:xfrm>
          <a:off x="0" y="0"/>
          <a:ext cx="0" cy="0"/>
          <a:chOff x="0" y="0"/>
          <a:chExt cx="0" cy="0"/>
        </a:xfrm>
      </p:grpSpPr>
      <p:sp>
        <p:nvSpPr>
          <p:cNvPr id="186" name="Google Shape;186;p25"/>
          <p:cNvSpPr/>
          <p:nvPr/>
        </p:nvSpPr>
        <p:spPr>
          <a:xfrm>
            <a:off x="6231136" y="1222513"/>
            <a:ext cx="2912864" cy="3279913"/>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7" name="Google Shape;187;p25"/>
          <p:cNvSpPr/>
          <p:nvPr/>
        </p:nvSpPr>
        <p:spPr>
          <a:xfrm>
            <a:off x="7375277" y="1367818"/>
            <a:ext cx="624078" cy="624078"/>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8" name="Google Shape;188;p25"/>
          <p:cNvSpPr/>
          <p:nvPr>
            <p:ph idx="2" type="pic"/>
          </p:nvPr>
        </p:nvSpPr>
        <p:spPr>
          <a:xfrm>
            <a:off x="7498738" y="1491280"/>
            <a:ext cx="377155" cy="377155"/>
          </a:xfrm>
          <a:prstGeom prst="rect">
            <a:avLst/>
          </a:prstGeom>
          <a:noFill/>
          <a:ln>
            <a:noFill/>
          </a:ln>
        </p:spPr>
      </p:sp>
      <p:sp>
        <p:nvSpPr>
          <p:cNvPr id="189" name="Google Shape;189;p25"/>
          <p:cNvSpPr/>
          <p:nvPr/>
        </p:nvSpPr>
        <p:spPr>
          <a:xfrm>
            <a:off x="0" y="1222513"/>
            <a:ext cx="2912864" cy="3279913"/>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0" name="Google Shape;190;p25"/>
          <p:cNvSpPr/>
          <p:nvPr/>
        </p:nvSpPr>
        <p:spPr>
          <a:xfrm>
            <a:off x="1144508" y="1367818"/>
            <a:ext cx="624078" cy="624078"/>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1" name="Google Shape;191;p25"/>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2" name="Google Shape;192;p25"/>
          <p:cNvSpPr txBox="1"/>
          <p:nvPr>
            <p:ph idx="1" type="body"/>
          </p:nvPr>
        </p:nvSpPr>
        <p:spPr>
          <a:xfrm>
            <a:off x="164344" y="2405268"/>
            <a:ext cx="2584175" cy="1878497"/>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25"/>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4" name="Google Shape;194;p25"/>
          <p:cNvSpPr/>
          <p:nvPr/>
        </p:nvSpPr>
        <p:spPr>
          <a:xfrm>
            <a:off x="8528752" y="4807048"/>
            <a:ext cx="210038" cy="210038"/>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25"/>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196" name="Google Shape;196;p25"/>
          <p:cNvSpPr/>
          <p:nvPr>
            <p:ph idx="3" type="pic"/>
          </p:nvPr>
        </p:nvSpPr>
        <p:spPr>
          <a:xfrm>
            <a:off x="2912864" y="1222513"/>
            <a:ext cx="3318272" cy="3279913"/>
          </a:xfrm>
          <a:prstGeom prst="rect">
            <a:avLst/>
          </a:prstGeom>
          <a:solidFill>
            <a:srgbClr val="D0CECE"/>
          </a:solidFill>
          <a:ln>
            <a:noFill/>
          </a:ln>
        </p:spPr>
      </p:sp>
      <p:sp>
        <p:nvSpPr>
          <p:cNvPr id="197" name="Google Shape;197;p25"/>
          <p:cNvSpPr txBox="1"/>
          <p:nvPr>
            <p:ph idx="4" type="body"/>
          </p:nvPr>
        </p:nvSpPr>
        <p:spPr>
          <a:xfrm>
            <a:off x="6395618" y="2405268"/>
            <a:ext cx="2583900" cy="1878497"/>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800"/>
              </a:spcBef>
              <a:spcAft>
                <a:spcPts val="0"/>
              </a:spcAft>
              <a:buClr>
                <a:schemeClr val="dk1"/>
              </a:buClr>
              <a:buSzPts val="1200"/>
              <a:buNone/>
              <a:defRPr sz="1200"/>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25"/>
          <p:cNvSpPr txBox="1"/>
          <p:nvPr>
            <p:ph idx="5" type="body"/>
          </p:nvPr>
        </p:nvSpPr>
        <p:spPr>
          <a:xfrm>
            <a:off x="164344" y="2033727"/>
            <a:ext cx="2584175" cy="37154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Clr>
                <a:schemeClr val="dk1"/>
              </a:buClr>
              <a:buSzPts val="1400"/>
              <a:buNone/>
              <a:defRPr b="1" sz="1400" cap="none">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5"/>
          <p:cNvSpPr txBox="1"/>
          <p:nvPr>
            <p:ph idx="6" type="body"/>
          </p:nvPr>
        </p:nvSpPr>
        <p:spPr>
          <a:xfrm>
            <a:off x="6395343" y="2033727"/>
            <a:ext cx="2584175" cy="371542"/>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800"/>
              </a:spcBef>
              <a:spcAft>
                <a:spcPts val="0"/>
              </a:spcAft>
              <a:buClr>
                <a:schemeClr val="dk1"/>
              </a:buClr>
              <a:buSzPts val="1400"/>
              <a:buNone/>
              <a:defRPr b="1" sz="1400" cap="none">
                <a:latin typeface="Corbel"/>
                <a:ea typeface="Corbel"/>
                <a:cs typeface="Corbel"/>
                <a:sym typeface="Corbel"/>
              </a:defRPr>
            </a:lvl1pPr>
            <a:lvl2pPr indent="-228600" lvl="1" marL="914400" algn="ctr">
              <a:lnSpc>
                <a:spcPct val="90000"/>
              </a:lnSpc>
              <a:spcBef>
                <a:spcPts val="400"/>
              </a:spcBef>
              <a:spcAft>
                <a:spcPts val="0"/>
              </a:spcAft>
              <a:buClr>
                <a:schemeClr val="dk1"/>
              </a:buClr>
              <a:buSzPts val="1500"/>
              <a:buNone/>
              <a:defRPr sz="15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200"/>
              <a:buNone/>
              <a:defRPr sz="1200"/>
            </a:lvl4pPr>
            <a:lvl5pPr indent="-228600" lvl="4" marL="2286000" algn="ctr">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25"/>
          <p:cNvSpPr/>
          <p:nvPr>
            <p:ph idx="7" type="pic"/>
          </p:nvPr>
        </p:nvSpPr>
        <p:spPr>
          <a:xfrm>
            <a:off x="1267970" y="1491280"/>
            <a:ext cx="377155" cy="377155"/>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01">
    <p:spTree>
      <p:nvGrpSpPr>
        <p:cNvPr id="201" name="Shape 201"/>
        <p:cNvGrpSpPr/>
        <p:nvPr/>
      </p:nvGrpSpPr>
      <p:grpSpPr>
        <a:xfrm>
          <a:off x="0" y="0"/>
          <a:ext cx="0" cy="0"/>
          <a:chOff x="0" y="0"/>
          <a:chExt cx="0" cy="0"/>
        </a:xfrm>
      </p:grpSpPr>
      <p:sp>
        <p:nvSpPr>
          <p:cNvPr id="202" name="Google Shape;202;p26"/>
          <p:cNvSpPr/>
          <p:nvPr>
            <p:ph idx="2" type="pic"/>
          </p:nvPr>
        </p:nvSpPr>
        <p:spPr>
          <a:xfrm>
            <a:off x="533109" y="546409"/>
            <a:ext cx="3979246" cy="3979246"/>
          </a:xfrm>
          <a:prstGeom prst="ellipse">
            <a:avLst/>
          </a:prstGeom>
          <a:solidFill>
            <a:schemeClr val="lt2"/>
          </a:solidFill>
          <a:ln>
            <a:noFill/>
          </a:ln>
        </p:spPr>
      </p:sp>
      <p:grpSp>
        <p:nvGrpSpPr>
          <p:cNvPr id="203" name="Google Shape;203;p26"/>
          <p:cNvGrpSpPr/>
          <p:nvPr/>
        </p:nvGrpSpPr>
        <p:grpSpPr>
          <a:xfrm>
            <a:off x="-1296229" y="-1537138"/>
            <a:ext cx="6687922" cy="8077326"/>
            <a:chOff x="11114088" y="2241550"/>
            <a:chExt cx="1905000" cy="2354263"/>
          </a:xfrm>
        </p:grpSpPr>
        <p:sp>
          <p:nvSpPr>
            <p:cNvPr id="204" name="Google Shape;204;p2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5" name="Google Shape;205;p2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6" name="Google Shape;206;p26"/>
          <p:cNvSpPr txBox="1"/>
          <p:nvPr>
            <p:ph type="title"/>
          </p:nvPr>
        </p:nvSpPr>
        <p:spPr>
          <a:xfrm>
            <a:off x="5016640" y="2157413"/>
            <a:ext cx="3758558" cy="48858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orbel"/>
              <a:buNone/>
              <a:defRPr b="1" sz="4500" cap="none">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02">
  <p:cSld name="1_Title Slide_02">
    <p:spTree>
      <p:nvGrpSpPr>
        <p:cNvPr id="207" name="Shape 207"/>
        <p:cNvGrpSpPr/>
        <p:nvPr/>
      </p:nvGrpSpPr>
      <p:grpSpPr>
        <a:xfrm>
          <a:off x="0" y="0"/>
          <a:ext cx="0" cy="0"/>
          <a:chOff x="0" y="0"/>
          <a:chExt cx="0" cy="0"/>
        </a:xfrm>
      </p:grpSpPr>
      <p:sp>
        <p:nvSpPr>
          <p:cNvPr id="208" name="Google Shape;208;p27"/>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9" name="Google Shape;209;p27"/>
          <p:cNvSpPr/>
          <p:nvPr>
            <p:ph idx="2" type="pic"/>
          </p:nvPr>
        </p:nvSpPr>
        <p:spPr>
          <a:xfrm>
            <a:off x="533109" y="546409"/>
            <a:ext cx="3979246" cy="3979246"/>
          </a:xfrm>
          <a:prstGeom prst="ellipse">
            <a:avLst/>
          </a:prstGeom>
          <a:solidFill>
            <a:schemeClr val="lt2"/>
          </a:solidFill>
          <a:ln>
            <a:noFill/>
          </a:ln>
        </p:spPr>
      </p:sp>
      <p:grpSp>
        <p:nvGrpSpPr>
          <p:cNvPr id="210" name="Google Shape;210;p27"/>
          <p:cNvGrpSpPr/>
          <p:nvPr/>
        </p:nvGrpSpPr>
        <p:grpSpPr>
          <a:xfrm>
            <a:off x="-1296229" y="-1537138"/>
            <a:ext cx="6687922" cy="8077326"/>
            <a:chOff x="11114088" y="2241550"/>
            <a:chExt cx="1905000" cy="2354263"/>
          </a:xfrm>
        </p:grpSpPr>
        <p:sp>
          <p:nvSpPr>
            <p:cNvPr id="211" name="Google Shape;211;p2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2" name="Google Shape;212;p2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213" name="Google Shape;213;p27"/>
          <p:cNvCxnSpPr/>
          <p:nvPr/>
        </p:nvCxnSpPr>
        <p:spPr>
          <a:xfrm>
            <a:off x="4852334" y="3175187"/>
            <a:ext cx="1899252" cy="0"/>
          </a:xfrm>
          <a:prstGeom prst="straightConnector1">
            <a:avLst/>
          </a:prstGeom>
          <a:noFill/>
          <a:ln cap="flat" cmpd="sng" w="9525">
            <a:solidFill>
              <a:schemeClr val="lt1"/>
            </a:solidFill>
            <a:prstDash val="solid"/>
            <a:miter lim="800000"/>
            <a:headEnd len="sm" w="sm" type="none"/>
            <a:tailEnd len="sm" w="sm" type="none"/>
          </a:ln>
        </p:spPr>
      </p:cxnSp>
      <p:pic>
        <p:nvPicPr>
          <p:cNvPr descr="Envelope" id="214" name="Google Shape;214;p27"/>
          <p:cNvPicPr preferRelativeResize="0"/>
          <p:nvPr/>
        </p:nvPicPr>
        <p:blipFill rotWithShape="1">
          <a:blip r:embed="rId2">
            <a:alphaModFix/>
          </a:blip>
          <a:srcRect b="0" l="0" r="0" t="0"/>
          <a:stretch/>
        </p:blipFill>
        <p:spPr>
          <a:xfrm>
            <a:off x="4906106" y="3339253"/>
            <a:ext cx="290846" cy="290846"/>
          </a:xfrm>
          <a:prstGeom prst="rect">
            <a:avLst/>
          </a:prstGeom>
          <a:noFill/>
          <a:ln>
            <a:noFill/>
          </a:ln>
        </p:spPr>
      </p:pic>
      <p:pic>
        <p:nvPicPr>
          <p:cNvPr descr="Network" id="215" name="Google Shape;215;p27"/>
          <p:cNvPicPr preferRelativeResize="0"/>
          <p:nvPr/>
        </p:nvPicPr>
        <p:blipFill rotWithShape="1">
          <a:blip r:embed="rId3">
            <a:alphaModFix/>
          </a:blip>
          <a:srcRect b="0" l="0" r="0" t="0"/>
          <a:stretch/>
        </p:blipFill>
        <p:spPr>
          <a:xfrm>
            <a:off x="4891563" y="3694230"/>
            <a:ext cx="319931" cy="319931"/>
          </a:xfrm>
          <a:prstGeom prst="rect">
            <a:avLst/>
          </a:prstGeom>
          <a:noFill/>
          <a:ln>
            <a:noFill/>
          </a:ln>
        </p:spPr>
      </p:pic>
      <p:sp>
        <p:nvSpPr>
          <p:cNvPr id="216" name="Google Shape;216;p27"/>
          <p:cNvSpPr txBox="1"/>
          <p:nvPr>
            <p:ph idx="1" type="subTitle"/>
          </p:nvPr>
        </p:nvSpPr>
        <p:spPr>
          <a:xfrm>
            <a:off x="5251598" y="3363518"/>
            <a:ext cx="3405330" cy="377375"/>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lt1"/>
              </a:buClr>
              <a:buSzPts val="1200"/>
              <a:buNone/>
              <a:defRPr b="0" sz="1200" cap="none">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7" name="Google Shape;217;p27"/>
          <p:cNvSpPr txBox="1"/>
          <p:nvPr>
            <p:ph idx="3" type="body"/>
          </p:nvPr>
        </p:nvSpPr>
        <p:spPr>
          <a:xfrm>
            <a:off x="5251740" y="3759476"/>
            <a:ext cx="3400425" cy="3774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1200"/>
              <a:buNone/>
              <a:defRPr b="0" sz="1200" cap="none">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7"/>
          <p:cNvSpPr txBox="1"/>
          <p:nvPr>
            <p:ph type="title"/>
          </p:nvPr>
        </p:nvSpPr>
        <p:spPr>
          <a:xfrm>
            <a:off x="4852333" y="2368981"/>
            <a:ext cx="3758558" cy="69135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4500"/>
              <a:buFont typeface="Corbel"/>
              <a:buNone/>
              <a:defRPr b="1" sz="45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5500">
          <p15:clr>
            <a:srgbClr val="FBAE40"/>
          </p15:clr>
        </p15:guide>
        <p15:guide id="4" pos="27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9" name="Shape 219"/>
        <p:cNvGrpSpPr/>
        <p:nvPr/>
      </p:nvGrpSpPr>
      <p:grpSpPr>
        <a:xfrm>
          <a:off x="0" y="0"/>
          <a:ext cx="0" cy="0"/>
          <a:chOff x="0" y="0"/>
          <a:chExt cx="0" cy="0"/>
        </a:xfrm>
      </p:grpSpPr>
      <p:sp>
        <p:nvSpPr>
          <p:cNvPr id="220" name="Google Shape;220;p28"/>
          <p:cNvSpPr/>
          <p:nvPr/>
        </p:nvSpPr>
        <p:spPr>
          <a:xfrm>
            <a:off x="0" y="0"/>
            <a:ext cx="9144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1" name="Google Shape;221;p28"/>
          <p:cNvSpPr/>
          <p:nvPr/>
        </p:nvSpPr>
        <p:spPr>
          <a:xfrm>
            <a:off x="565508" y="531220"/>
            <a:ext cx="4000522" cy="4000522"/>
          </a:xfrm>
          <a:prstGeom prst="ellipse">
            <a:avLst/>
          </a:prstGeom>
          <a:solidFill>
            <a:schemeClr val="lt1">
              <a:alpha val="1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 name="Google Shape;222;p28"/>
          <p:cNvSpPr txBox="1"/>
          <p:nvPr>
            <p:ph type="ctrTitle"/>
          </p:nvPr>
        </p:nvSpPr>
        <p:spPr>
          <a:xfrm>
            <a:off x="4757738" y="1629966"/>
            <a:ext cx="3857625" cy="1568106"/>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4100"/>
              <a:buFont typeface="Corbel"/>
              <a:buNone/>
              <a:defRPr b="1" sz="4100" cap="none">
                <a:solidFill>
                  <a:schemeClr val="lt1"/>
                </a:solidFill>
                <a:latin typeface="Corbel"/>
                <a:ea typeface="Corbel"/>
                <a:cs typeface="Corbel"/>
                <a:sym typeface="Corbe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3" name="Google Shape;223;p28"/>
          <p:cNvSpPr txBox="1"/>
          <p:nvPr>
            <p:ph idx="1" type="subTitle"/>
          </p:nvPr>
        </p:nvSpPr>
        <p:spPr>
          <a:xfrm>
            <a:off x="4757738" y="3209978"/>
            <a:ext cx="3857625" cy="377375"/>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lt1"/>
              </a:buClr>
              <a:buSzPts val="1400"/>
              <a:buNone/>
              <a:defRPr b="0" sz="1400" cap="none">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224" name="Google Shape;224;p28"/>
          <p:cNvGrpSpPr/>
          <p:nvPr/>
        </p:nvGrpSpPr>
        <p:grpSpPr>
          <a:xfrm>
            <a:off x="-1296229" y="-1537138"/>
            <a:ext cx="6687922" cy="8077326"/>
            <a:chOff x="11114088" y="2241550"/>
            <a:chExt cx="1905000" cy="2354263"/>
          </a:xfrm>
        </p:grpSpPr>
        <p:sp>
          <p:nvSpPr>
            <p:cNvPr id="225" name="Google Shape;225;p2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6" name="Google Shape;226;p2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cxnSp>
        <p:nvCxnSpPr>
          <p:cNvPr id="227" name="Google Shape;227;p28"/>
          <p:cNvCxnSpPr/>
          <p:nvPr/>
        </p:nvCxnSpPr>
        <p:spPr>
          <a:xfrm>
            <a:off x="4852334" y="3175187"/>
            <a:ext cx="1899252"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1620">
          <p15:clr>
            <a:srgbClr val="FBAE40"/>
          </p15:clr>
        </p15:guide>
        <p15:guide id="2" pos="2880">
          <p15:clr>
            <a:srgbClr val="FBAE40"/>
          </p15:clr>
        </p15:guide>
        <p15:guide id="3" pos="5500">
          <p15:clr>
            <a:srgbClr val="FBAE40"/>
          </p15:clr>
        </p15:guide>
        <p15:guide id="4" pos="27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8" name="Shape 228"/>
        <p:cNvGrpSpPr/>
        <p:nvPr/>
      </p:nvGrpSpPr>
      <p:grpSpPr>
        <a:xfrm>
          <a:off x="0" y="0"/>
          <a:ext cx="0" cy="0"/>
          <a:chOff x="0" y="0"/>
          <a:chExt cx="0" cy="0"/>
        </a:xfrm>
      </p:grpSpPr>
      <p:sp>
        <p:nvSpPr>
          <p:cNvPr id="229" name="Google Shape;229;p29"/>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0" name="Google Shape;230;p29"/>
          <p:cNvSpPr txBox="1"/>
          <p:nvPr>
            <p:ph type="title"/>
          </p:nvPr>
        </p:nvSpPr>
        <p:spPr>
          <a:xfrm>
            <a:off x="623888" y="136922"/>
            <a:ext cx="7886700" cy="705136"/>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3000"/>
              <a:buFont typeface="Corbel"/>
              <a:buNone/>
              <a:defRPr b="1" sz="3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1" name="Google Shape;231;p29"/>
          <p:cNvSpPr/>
          <p:nvPr/>
        </p:nvSpPr>
        <p:spPr>
          <a:xfrm>
            <a:off x="8528752" y="4807048"/>
            <a:ext cx="210038" cy="210038"/>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2" name="Google Shape;232;p29"/>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rgbClr val="2C567A"/>
                </a:solidFill>
                <a:latin typeface="Calibri"/>
                <a:ea typeface="Calibri"/>
                <a:cs typeface="Calibri"/>
                <a:sym typeface="Calibri"/>
              </a:defRPr>
            </a:lvl1pPr>
            <a:lvl2pPr indent="0" lvl="1" marL="0" algn="ctr">
              <a:spcBef>
                <a:spcPts val="0"/>
              </a:spcBef>
              <a:buNone/>
              <a:defRPr sz="700">
                <a:solidFill>
                  <a:srgbClr val="2C567A"/>
                </a:solidFill>
                <a:latin typeface="Calibri"/>
                <a:ea typeface="Calibri"/>
                <a:cs typeface="Calibri"/>
                <a:sym typeface="Calibri"/>
              </a:defRPr>
            </a:lvl2pPr>
            <a:lvl3pPr indent="0" lvl="2" marL="0" algn="ctr">
              <a:spcBef>
                <a:spcPts val="0"/>
              </a:spcBef>
              <a:buNone/>
              <a:defRPr sz="700">
                <a:solidFill>
                  <a:srgbClr val="2C567A"/>
                </a:solidFill>
                <a:latin typeface="Calibri"/>
                <a:ea typeface="Calibri"/>
                <a:cs typeface="Calibri"/>
                <a:sym typeface="Calibri"/>
              </a:defRPr>
            </a:lvl3pPr>
            <a:lvl4pPr indent="0" lvl="3" marL="0" algn="ctr">
              <a:spcBef>
                <a:spcPts val="0"/>
              </a:spcBef>
              <a:buNone/>
              <a:defRPr sz="700">
                <a:solidFill>
                  <a:srgbClr val="2C567A"/>
                </a:solidFill>
                <a:latin typeface="Calibri"/>
                <a:ea typeface="Calibri"/>
                <a:cs typeface="Calibri"/>
                <a:sym typeface="Calibri"/>
              </a:defRPr>
            </a:lvl4pPr>
            <a:lvl5pPr indent="0" lvl="4" marL="0" algn="ctr">
              <a:spcBef>
                <a:spcPts val="0"/>
              </a:spcBef>
              <a:buNone/>
              <a:defRPr sz="700">
                <a:solidFill>
                  <a:srgbClr val="2C567A"/>
                </a:solidFill>
                <a:latin typeface="Calibri"/>
                <a:ea typeface="Calibri"/>
                <a:cs typeface="Calibri"/>
                <a:sym typeface="Calibri"/>
              </a:defRPr>
            </a:lvl5pPr>
            <a:lvl6pPr indent="0" lvl="5" marL="0" algn="ctr">
              <a:spcBef>
                <a:spcPts val="0"/>
              </a:spcBef>
              <a:buNone/>
              <a:defRPr sz="700">
                <a:solidFill>
                  <a:srgbClr val="2C567A"/>
                </a:solidFill>
                <a:latin typeface="Calibri"/>
                <a:ea typeface="Calibri"/>
                <a:cs typeface="Calibri"/>
                <a:sym typeface="Calibri"/>
              </a:defRPr>
            </a:lvl6pPr>
            <a:lvl7pPr indent="0" lvl="6" marL="0" algn="ctr">
              <a:spcBef>
                <a:spcPts val="0"/>
              </a:spcBef>
              <a:buNone/>
              <a:defRPr sz="700">
                <a:solidFill>
                  <a:srgbClr val="2C567A"/>
                </a:solidFill>
                <a:latin typeface="Calibri"/>
                <a:ea typeface="Calibri"/>
                <a:cs typeface="Calibri"/>
                <a:sym typeface="Calibri"/>
              </a:defRPr>
            </a:lvl7pPr>
            <a:lvl8pPr indent="0" lvl="7" marL="0" algn="ctr">
              <a:spcBef>
                <a:spcPts val="0"/>
              </a:spcBef>
              <a:buNone/>
              <a:defRPr sz="700">
                <a:solidFill>
                  <a:srgbClr val="2C567A"/>
                </a:solidFill>
                <a:latin typeface="Calibri"/>
                <a:ea typeface="Calibri"/>
                <a:cs typeface="Calibri"/>
                <a:sym typeface="Calibri"/>
              </a:defRPr>
            </a:lvl8pPr>
            <a:lvl9pPr indent="0" lvl="8" marL="0" algn="ctr">
              <a:spcBef>
                <a:spcPts val="0"/>
              </a:spcBef>
              <a:buNone/>
              <a:defRPr sz="7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grpSp>
        <p:nvGrpSpPr>
          <p:cNvPr id="233" name="Google Shape;233;p29"/>
          <p:cNvGrpSpPr/>
          <p:nvPr/>
        </p:nvGrpSpPr>
        <p:grpSpPr>
          <a:xfrm rot="-5400000">
            <a:off x="1228040" y="1104838"/>
            <a:ext cx="6687922" cy="8077326"/>
            <a:chOff x="-1728305" y="-2049517"/>
            <a:chExt cx="8917229" cy="10769768"/>
          </a:xfrm>
        </p:grpSpPr>
        <p:sp>
          <p:nvSpPr>
            <p:cNvPr id="234" name="Google Shape;234;p29"/>
            <p:cNvSpPr/>
            <p:nvPr/>
          </p:nvSpPr>
          <p:spPr>
            <a:xfrm>
              <a:off x="754010" y="708293"/>
              <a:ext cx="5334029" cy="5334029"/>
            </a:xfrm>
            <a:prstGeom prst="ellipse">
              <a:avLst/>
            </a:prstGeom>
            <a:solidFill>
              <a:schemeClr val="lt1">
                <a:alpha val="1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5" name="Google Shape;235;p29"/>
            <p:cNvGrpSpPr/>
            <p:nvPr/>
          </p:nvGrpSpPr>
          <p:grpSpPr>
            <a:xfrm>
              <a:off x="-1728305" y="-2049517"/>
              <a:ext cx="8917229" cy="10769768"/>
              <a:chOff x="11114088" y="2241550"/>
              <a:chExt cx="1905000" cy="2354263"/>
            </a:xfrm>
          </p:grpSpPr>
          <p:sp>
            <p:nvSpPr>
              <p:cNvPr id="236" name="Google Shape;236;p2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 name="Google Shape;237;p2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238" name="Google Shape;238;p29"/>
          <p:cNvSpPr txBox="1"/>
          <p:nvPr>
            <p:ph idx="1" type="body"/>
          </p:nvPr>
        </p:nvSpPr>
        <p:spPr>
          <a:xfrm>
            <a:off x="623888" y="865011"/>
            <a:ext cx="7886700" cy="486407"/>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39" name="Shape 239"/>
        <p:cNvGrpSpPr/>
        <p:nvPr/>
      </p:nvGrpSpPr>
      <p:grpSpPr>
        <a:xfrm>
          <a:off x="0" y="0"/>
          <a:ext cx="0" cy="0"/>
          <a:chOff x="0" y="0"/>
          <a:chExt cx="0" cy="0"/>
        </a:xfrm>
      </p:grpSpPr>
      <p:grpSp>
        <p:nvGrpSpPr>
          <p:cNvPr id="240" name="Google Shape;240;p30"/>
          <p:cNvGrpSpPr/>
          <p:nvPr/>
        </p:nvGrpSpPr>
        <p:grpSpPr>
          <a:xfrm rot="-2149226">
            <a:off x="5572533" y="-1382345"/>
            <a:ext cx="3327168" cy="4111826"/>
            <a:chOff x="11114088" y="2241550"/>
            <a:chExt cx="1905000" cy="2354263"/>
          </a:xfrm>
        </p:grpSpPr>
        <p:sp>
          <p:nvSpPr>
            <p:cNvPr id="241" name="Google Shape;241;p3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2" name="Google Shape;242;p3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 name="Google Shape;243;p30"/>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4" name="Google Shape;244;p30"/>
          <p:cNvSpPr/>
          <p:nvPr/>
        </p:nvSpPr>
        <p:spPr>
          <a:xfrm rot="10800000">
            <a:off x="386954" y="-12541"/>
            <a:ext cx="943964" cy="828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30"/>
          <p:cNvSpPr/>
          <p:nvPr/>
        </p:nvSpPr>
        <p:spPr>
          <a:xfrm>
            <a:off x="8528752" y="4807048"/>
            <a:ext cx="210038" cy="210038"/>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6" name="Google Shape;246;p30"/>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lvl1pPr indent="0" lvl="0" marL="0" algn="ctr">
              <a:spcBef>
                <a:spcPts val="0"/>
              </a:spcBef>
              <a:buNone/>
              <a:defRPr sz="700">
                <a:solidFill>
                  <a:schemeClr val="lt1"/>
                </a:solidFill>
                <a:latin typeface="Calibri"/>
                <a:ea typeface="Calibri"/>
                <a:cs typeface="Calibri"/>
                <a:sym typeface="Calibri"/>
              </a:defRPr>
            </a:lvl1pPr>
            <a:lvl2pPr indent="0" lvl="1" marL="0" algn="ctr">
              <a:spcBef>
                <a:spcPts val="0"/>
              </a:spcBef>
              <a:buNone/>
              <a:defRPr sz="700">
                <a:solidFill>
                  <a:schemeClr val="lt1"/>
                </a:solidFill>
                <a:latin typeface="Calibri"/>
                <a:ea typeface="Calibri"/>
                <a:cs typeface="Calibri"/>
                <a:sym typeface="Calibri"/>
              </a:defRPr>
            </a:lvl2pPr>
            <a:lvl3pPr indent="0" lvl="2" marL="0" algn="ctr">
              <a:spcBef>
                <a:spcPts val="0"/>
              </a:spcBef>
              <a:buNone/>
              <a:defRPr sz="700">
                <a:solidFill>
                  <a:schemeClr val="lt1"/>
                </a:solidFill>
                <a:latin typeface="Calibri"/>
                <a:ea typeface="Calibri"/>
                <a:cs typeface="Calibri"/>
                <a:sym typeface="Calibri"/>
              </a:defRPr>
            </a:lvl3pPr>
            <a:lvl4pPr indent="0" lvl="3" marL="0" algn="ctr">
              <a:spcBef>
                <a:spcPts val="0"/>
              </a:spcBef>
              <a:buNone/>
              <a:defRPr sz="700">
                <a:solidFill>
                  <a:schemeClr val="lt1"/>
                </a:solidFill>
                <a:latin typeface="Calibri"/>
                <a:ea typeface="Calibri"/>
                <a:cs typeface="Calibri"/>
                <a:sym typeface="Calibri"/>
              </a:defRPr>
            </a:lvl4pPr>
            <a:lvl5pPr indent="0" lvl="4" marL="0" algn="ctr">
              <a:spcBef>
                <a:spcPts val="0"/>
              </a:spcBef>
              <a:buNone/>
              <a:defRPr sz="700">
                <a:solidFill>
                  <a:schemeClr val="lt1"/>
                </a:solidFill>
                <a:latin typeface="Calibri"/>
                <a:ea typeface="Calibri"/>
                <a:cs typeface="Calibri"/>
                <a:sym typeface="Calibri"/>
              </a:defRPr>
            </a:lvl5pPr>
            <a:lvl6pPr indent="0" lvl="5" marL="0" algn="ctr">
              <a:spcBef>
                <a:spcPts val="0"/>
              </a:spcBef>
              <a:buNone/>
              <a:defRPr sz="700">
                <a:solidFill>
                  <a:schemeClr val="lt1"/>
                </a:solidFill>
                <a:latin typeface="Calibri"/>
                <a:ea typeface="Calibri"/>
                <a:cs typeface="Calibri"/>
                <a:sym typeface="Calibri"/>
              </a:defRPr>
            </a:lvl6pPr>
            <a:lvl7pPr indent="0" lvl="6" marL="0" algn="ctr">
              <a:spcBef>
                <a:spcPts val="0"/>
              </a:spcBef>
              <a:buNone/>
              <a:defRPr sz="700">
                <a:solidFill>
                  <a:schemeClr val="lt1"/>
                </a:solidFill>
                <a:latin typeface="Calibri"/>
                <a:ea typeface="Calibri"/>
                <a:cs typeface="Calibri"/>
                <a:sym typeface="Calibri"/>
              </a:defRPr>
            </a:lvl7pPr>
            <a:lvl8pPr indent="0" lvl="7" marL="0" algn="ctr">
              <a:spcBef>
                <a:spcPts val="0"/>
              </a:spcBef>
              <a:buNone/>
              <a:defRPr sz="700">
                <a:solidFill>
                  <a:schemeClr val="lt1"/>
                </a:solidFill>
                <a:latin typeface="Calibri"/>
                <a:ea typeface="Calibri"/>
                <a:cs typeface="Calibri"/>
                <a:sym typeface="Calibri"/>
              </a:defRPr>
            </a:lvl8pPr>
            <a:lvl9pPr indent="0" lvl="8" marL="0" algn="ctr">
              <a:spcBef>
                <a:spcPts val="0"/>
              </a:spcBef>
              <a:buNone/>
              <a:defRPr sz="7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
        <p:nvSpPr>
          <p:cNvPr id="247" name="Google Shape;247;p30"/>
          <p:cNvSpPr txBox="1"/>
          <p:nvPr>
            <p:ph idx="1" type="body"/>
          </p:nvPr>
        </p:nvSpPr>
        <p:spPr>
          <a:xfrm>
            <a:off x="386954"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800"/>
              <a:buNone/>
              <a:defRPr b="1" sz="1800">
                <a:solidFill>
                  <a:schemeClr val="accent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48" name="Google Shape;248;p30"/>
          <p:cNvSpPr txBox="1"/>
          <p:nvPr>
            <p:ph idx="2" type="body"/>
          </p:nvPr>
        </p:nvSpPr>
        <p:spPr>
          <a:xfrm>
            <a:off x="386954"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9" name="Google Shape;249;p3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5"/>
              </a:buClr>
              <a:buSzPts val="1800"/>
              <a:buNone/>
              <a:defRPr b="1" sz="1800">
                <a:solidFill>
                  <a:schemeClr val="accent5"/>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0" name="Google Shape;250;p3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1" name="Google Shape;251;p30"/>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400"/>
              <a:buFont typeface="Corbel"/>
              <a:buNone/>
              <a:defRPr b="1" sz="24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2" name="Shape 252"/>
        <p:cNvGrpSpPr/>
        <p:nvPr/>
      </p:nvGrpSpPr>
      <p:grpSpPr>
        <a:xfrm>
          <a:off x="0" y="0"/>
          <a:ext cx="0" cy="0"/>
          <a:chOff x="0" y="0"/>
          <a:chExt cx="0" cy="0"/>
        </a:xfrm>
      </p:grpSpPr>
      <p:sp>
        <p:nvSpPr>
          <p:cNvPr id="253" name="Google Shape;253;p31"/>
          <p:cNvSpPr/>
          <p:nvPr>
            <p:ph idx="2" type="pic"/>
          </p:nvPr>
        </p:nvSpPr>
        <p:spPr>
          <a:xfrm>
            <a:off x="4572000" y="576364"/>
            <a:ext cx="3979247" cy="3979247"/>
          </a:xfrm>
          <a:prstGeom prst="rect">
            <a:avLst/>
          </a:prstGeom>
          <a:solidFill>
            <a:schemeClr val="lt2"/>
          </a:solidFill>
          <a:ln>
            <a:noFill/>
          </a:ln>
        </p:spPr>
      </p:sp>
      <p:grpSp>
        <p:nvGrpSpPr>
          <p:cNvPr id="254" name="Google Shape;254;p31"/>
          <p:cNvGrpSpPr/>
          <p:nvPr/>
        </p:nvGrpSpPr>
        <p:grpSpPr>
          <a:xfrm flipH="1">
            <a:off x="4050589" y="-1502632"/>
            <a:ext cx="6687922" cy="8077326"/>
            <a:chOff x="11114088" y="2241550"/>
            <a:chExt cx="1905000" cy="2354263"/>
          </a:xfrm>
        </p:grpSpPr>
        <p:sp>
          <p:nvSpPr>
            <p:cNvPr id="255" name="Google Shape;255;p3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3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7" name="Google Shape;257;p3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orbe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8" name="Google Shape;258;p3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Font typeface="Arial"/>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orbel"/>
              <a:buNone/>
              <a:defRPr b="0" i="0" sz="3300" u="none" cap="none" strike="noStrike">
                <a:solidFill>
                  <a:schemeClr val="dk1"/>
                </a:solidFill>
                <a:latin typeface="Corbel"/>
                <a:ea typeface="Corbel"/>
                <a:cs typeface="Corbel"/>
                <a:sym typeface="Corbe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244">
          <p15:clr>
            <a:srgbClr val="F26B43"/>
          </p15:clr>
        </p15:guide>
        <p15:guide id="4" pos="55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ctrTitle"/>
          </p:nvPr>
        </p:nvSpPr>
        <p:spPr>
          <a:xfrm>
            <a:off x="4535425" y="663963"/>
            <a:ext cx="4631645" cy="2410286"/>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98BCDA"/>
              </a:buClr>
              <a:buSzPts val="3300"/>
              <a:buFont typeface="Anton"/>
              <a:buNone/>
            </a:pPr>
            <a:r>
              <a:rPr lang="en" sz="3300">
                <a:solidFill>
                  <a:srgbClr val="98BCDA"/>
                </a:solidFill>
                <a:latin typeface="Anton"/>
                <a:ea typeface="Anton"/>
                <a:cs typeface="Anton"/>
                <a:sym typeface="Anton"/>
              </a:rPr>
              <a:t>HARNESSING THE POWER OF KENYA'S WIND: </a:t>
            </a:r>
            <a:br>
              <a:rPr lang="en" sz="3300">
                <a:solidFill>
                  <a:srgbClr val="98BCDA"/>
                </a:solidFill>
                <a:latin typeface="Anton"/>
                <a:ea typeface="Anton"/>
                <a:cs typeface="Anton"/>
                <a:sym typeface="Anton"/>
              </a:rPr>
            </a:br>
            <a:br>
              <a:rPr lang="en" sz="3300">
                <a:solidFill>
                  <a:srgbClr val="0D1D51"/>
                </a:solidFill>
                <a:latin typeface="Anton"/>
                <a:ea typeface="Anton"/>
                <a:cs typeface="Anton"/>
                <a:sym typeface="Anton"/>
              </a:rPr>
            </a:br>
            <a:r>
              <a:rPr lang="en" sz="2700">
                <a:solidFill>
                  <a:schemeClr val="dk1"/>
                </a:solidFill>
                <a:latin typeface="Arial"/>
                <a:ea typeface="Arial"/>
                <a:cs typeface="Arial"/>
                <a:sym typeface="Arial"/>
              </a:rPr>
              <a:t>INSIGHTS FOR WIND FARM   OPTIMIZATION</a:t>
            </a:r>
            <a:endParaRPr sz="3600">
              <a:solidFill>
                <a:schemeClr val="dk1"/>
              </a:solidFill>
              <a:latin typeface="Arial"/>
              <a:ea typeface="Arial"/>
              <a:cs typeface="Arial"/>
              <a:sym typeface="Arial"/>
            </a:endParaRPr>
          </a:p>
        </p:txBody>
      </p:sp>
      <p:pic>
        <p:nvPicPr>
          <p:cNvPr descr="A group of wind turbines in a field&#10;&#10;Description automatically generated" id="265" name="Google Shape;265;p32"/>
          <p:cNvPicPr preferRelativeResize="0"/>
          <p:nvPr>
            <p:ph idx="2" type="pic"/>
          </p:nvPr>
        </p:nvPicPr>
        <p:blipFill rotWithShape="1">
          <a:blip r:embed="rId3">
            <a:alphaModFix/>
          </a:blip>
          <a:srcRect b="-2" l="5070" r="28178" t="0"/>
          <a:stretch/>
        </p:blipFill>
        <p:spPr>
          <a:xfrm>
            <a:off x="533109" y="546409"/>
            <a:ext cx="3979246" cy="3979246"/>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420244" y="391505"/>
            <a:ext cx="7303329" cy="637565"/>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D1D51"/>
              </a:buClr>
              <a:buSzPts val="2700"/>
              <a:buFont typeface="Arial"/>
              <a:buNone/>
            </a:pPr>
            <a:r>
              <a:rPr b="1" lang="en" sz="2700">
                <a:solidFill>
                  <a:srgbClr val="0D1D51"/>
                </a:solidFill>
                <a:latin typeface="Arial"/>
                <a:ea typeface="Arial"/>
                <a:cs typeface="Arial"/>
                <a:sym typeface="Arial"/>
              </a:rPr>
              <a:t>INDUSTRIAL POWER PRODUCTION RATE</a:t>
            </a:r>
            <a:br>
              <a:rPr b="0" lang="en" sz="2700">
                <a:solidFill>
                  <a:srgbClr val="0D1D51"/>
                </a:solidFill>
                <a:latin typeface="Arial"/>
                <a:ea typeface="Arial"/>
                <a:cs typeface="Arial"/>
                <a:sym typeface="Arial"/>
              </a:rPr>
            </a:br>
            <a:endParaRPr sz="2700">
              <a:solidFill>
                <a:srgbClr val="0D1D51"/>
              </a:solidFill>
              <a:latin typeface="Arial"/>
              <a:ea typeface="Arial"/>
              <a:cs typeface="Arial"/>
              <a:sym typeface="Arial"/>
            </a:endParaRPr>
          </a:p>
        </p:txBody>
      </p:sp>
      <p:pic>
        <p:nvPicPr>
          <p:cNvPr descr="A graph of a power curve" id="359" name="Google Shape;359;p41"/>
          <p:cNvPicPr preferRelativeResize="0"/>
          <p:nvPr>
            <p:ph idx="1" type="body"/>
          </p:nvPr>
        </p:nvPicPr>
        <p:blipFill rotWithShape="1">
          <a:blip r:embed="rId3">
            <a:alphaModFix/>
          </a:blip>
          <a:srcRect b="0" l="0" r="0" t="0"/>
          <a:stretch/>
        </p:blipFill>
        <p:spPr>
          <a:xfrm>
            <a:off x="295600" y="1408575"/>
            <a:ext cx="4171500" cy="3272400"/>
          </a:xfrm>
          <a:prstGeom prst="rect">
            <a:avLst/>
          </a:prstGeom>
          <a:noFill/>
          <a:ln>
            <a:noFill/>
          </a:ln>
        </p:spPr>
      </p:pic>
      <p:sp>
        <p:nvSpPr>
          <p:cNvPr id="360" name="Google Shape;360;p41"/>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361" name="Google Shape;361;p41"/>
          <p:cNvSpPr txBox="1"/>
          <p:nvPr/>
        </p:nvSpPr>
        <p:spPr>
          <a:xfrm>
            <a:off x="704550" y="1075031"/>
            <a:ext cx="345849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Siemens SWT-3.6-120 Wind Turbine</a:t>
            </a:r>
            <a:endParaRPr sz="1400">
              <a:solidFill>
                <a:schemeClr val="dk1"/>
              </a:solidFill>
              <a:latin typeface="Arial"/>
              <a:ea typeface="Arial"/>
              <a:cs typeface="Arial"/>
              <a:sym typeface="Arial"/>
            </a:endParaRPr>
          </a:p>
        </p:txBody>
      </p:sp>
      <p:pic>
        <p:nvPicPr>
          <p:cNvPr id="362" name="Google Shape;362;p41"/>
          <p:cNvPicPr preferRelativeResize="0"/>
          <p:nvPr/>
        </p:nvPicPr>
        <p:blipFill rotWithShape="1">
          <a:blip r:embed="rId4">
            <a:alphaModFix/>
          </a:blip>
          <a:srcRect b="0" l="0" r="0" t="0"/>
          <a:stretch/>
        </p:blipFill>
        <p:spPr>
          <a:xfrm>
            <a:off x="4676864" y="1352030"/>
            <a:ext cx="4171545" cy="3272504"/>
          </a:xfrm>
          <a:prstGeom prst="rect">
            <a:avLst/>
          </a:prstGeom>
          <a:noFill/>
          <a:ln>
            <a:noFill/>
          </a:ln>
        </p:spPr>
      </p:pic>
      <p:sp>
        <p:nvSpPr>
          <p:cNvPr id="363" name="Google Shape;363;p41"/>
          <p:cNvSpPr txBox="1"/>
          <p:nvPr/>
        </p:nvSpPr>
        <p:spPr>
          <a:xfrm>
            <a:off x="5402569" y="1045947"/>
            <a:ext cx="2831285"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Arial"/>
                <a:ea typeface="Arial"/>
                <a:cs typeface="Arial"/>
                <a:sym typeface="Arial"/>
              </a:rPr>
              <a:t>Vestas V52 Wind Turbine</a:t>
            </a:r>
            <a:endParaRPr b="0"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1F6FA"/>
            </a:gs>
            <a:gs pos="100000">
              <a:srgbClr val="0D1D51"/>
            </a:gs>
          </a:gsLst>
          <a:lin ang="5400000" scaled="0"/>
        </a:gradFill>
      </p:bgPr>
    </p:bg>
    <p:spTree>
      <p:nvGrpSpPr>
        <p:cNvPr id="367" name="Shape 367"/>
        <p:cNvGrpSpPr/>
        <p:nvPr/>
      </p:nvGrpSpPr>
      <p:grpSpPr>
        <a:xfrm>
          <a:off x="0" y="0"/>
          <a:ext cx="0" cy="0"/>
          <a:chOff x="0" y="0"/>
          <a:chExt cx="0" cy="0"/>
        </a:xfrm>
      </p:grpSpPr>
      <p:sp>
        <p:nvSpPr>
          <p:cNvPr id="368" name="Google Shape;368;p42"/>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1100"/>
              <a:t>‹#›</a:t>
            </a:fld>
            <a:endParaRPr sz="1100"/>
          </a:p>
        </p:txBody>
      </p:sp>
      <p:sp>
        <p:nvSpPr>
          <p:cNvPr id="369" name="Google Shape;369;p42"/>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D1D51"/>
              </a:buClr>
              <a:buSzPts val="3000"/>
              <a:buFont typeface="Arial"/>
              <a:buNone/>
            </a:pPr>
            <a:r>
              <a:rPr b="1" lang="en" sz="3000">
                <a:solidFill>
                  <a:srgbClr val="0D1D51"/>
                </a:solidFill>
                <a:latin typeface="Arial"/>
                <a:ea typeface="Arial"/>
                <a:cs typeface="Arial"/>
                <a:sym typeface="Arial"/>
              </a:rPr>
              <a:t>COST BENEFIT ANALYSIS</a:t>
            </a:r>
            <a:endParaRPr sz="1100"/>
          </a:p>
        </p:txBody>
      </p:sp>
      <p:sp>
        <p:nvSpPr>
          <p:cNvPr id="370" name="Google Shape;370;p42"/>
          <p:cNvSpPr txBox="1"/>
          <p:nvPr>
            <p:ph idx="1" type="body"/>
          </p:nvPr>
        </p:nvSpPr>
        <p:spPr>
          <a:xfrm>
            <a:off x="386953" y="1018712"/>
            <a:ext cx="7915887" cy="3614010"/>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90000"/>
              </a:lnSpc>
              <a:spcBef>
                <a:spcPts val="0"/>
              </a:spcBef>
              <a:spcAft>
                <a:spcPts val="0"/>
              </a:spcAft>
              <a:buClr>
                <a:schemeClr val="dk1"/>
              </a:buClr>
              <a:buSzPts val="1800"/>
              <a:buChar char="•"/>
            </a:pPr>
            <a:r>
              <a:rPr b="1" lang="en" sz="1800">
                <a:latin typeface="Arial"/>
                <a:ea typeface="Arial"/>
                <a:cs typeface="Arial"/>
                <a:sym typeface="Arial"/>
              </a:rPr>
              <a:t>The former president noted that Kenya loses over Ksh. 2 billion daily. This is enough to buy at least 5 powerful wind turbines (Siemens 3.6 - 120T) per day.</a:t>
            </a:r>
            <a:endParaRPr sz="1100"/>
          </a:p>
          <a:p>
            <a:pPr indent="0" lvl="0" marL="0" rtl="0" algn="l">
              <a:lnSpc>
                <a:spcPct val="90000"/>
              </a:lnSpc>
              <a:spcBef>
                <a:spcPts val="800"/>
              </a:spcBef>
              <a:spcAft>
                <a:spcPts val="0"/>
              </a:spcAft>
              <a:buClr>
                <a:schemeClr val="dk1"/>
              </a:buClr>
              <a:buSzPts val="1800"/>
              <a:buNone/>
            </a:pPr>
            <a:r>
              <a:t/>
            </a:r>
            <a:endParaRPr b="1" sz="1800">
              <a:latin typeface="Arial"/>
              <a:ea typeface="Arial"/>
              <a:cs typeface="Arial"/>
              <a:sym typeface="Arial"/>
            </a:endParaRPr>
          </a:p>
          <a:p>
            <a:pPr indent="-177800" lvl="0" marL="177800" rtl="0" algn="l">
              <a:lnSpc>
                <a:spcPct val="90000"/>
              </a:lnSpc>
              <a:spcBef>
                <a:spcPts val="800"/>
              </a:spcBef>
              <a:spcAft>
                <a:spcPts val="0"/>
              </a:spcAft>
              <a:buClr>
                <a:schemeClr val="dk1"/>
              </a:buClr>
              <a:buSzPts val="1800"/>
              <a:buChar char="•"/>
            </a:pPr>
            <a:r>
              <a:rPr b="1" lang="en" sz="1800">
                <a:latin typeface="Arial"/>
                <a:ea typeface="Arial"/>
                <a:cs typeface="Arial"/>
                <a:sym typeface="Arial"/>
              </a:rPr>
              <a:t>Our current production capacity is 2819 MW. A </a:t>
            </a:r>
            <a:r>
              <a:rPr b="1" lang="en" sz="1800">
                <a:latin typeface="Arial"/>
                <a:ea typeface="Arial"/>
                <a:cs typeface="Arial"/>
                <a:sym typeface="Arial"/>
              </a:rPr>
              <a:t>1000  of the</a:t>
            </a:r>
            <a:r>
              <a:rPr b="1" lang="en" sz="1800">
                <a:latin typeface="Arial"/>
                <a:ea typeface="Arial"/>
                <a:cs typeface="Arial"/>
                <a:sym typeface="Arial"/>
              </a:rPr>
              <a:t>se turbines can produce the same power operating at 75% efficiency. </a:t>
            </a:r>
            <a:endParaRPr sz="1100"/>
          </a:p>
          <a:p>
            <a:pPr indent="0" lvl="0" marL="0" rtl="0" algn="l">
              <a:lnSpc>
                <a:spcPct val="90000"/>
              </a:lnSpc>
              <a:spcBef>
                <a:spcPts val="800"/>
              </a:spcBef>
              <a:spcAft>
                <a:spcPts val="0"/>
              </a:spcAft>
              <a:buClr>
                <a:schemeClr val="dk1"/>
              </a:buClr>
              <a:buSzPts val="1800"/>
              <a:buNone/>
            </a:pPr>
            <a:r>
              <a:t/>
            </a:r>
            <a:endParaRPr b="1" sz="1800">
              <a:latin typeface="Arial"/>
              <a:ea typeface="Arial"/>
              <a:cs typeface="Arial"/>
              <a:sym typeface="Arial"/>
            </a:endParaRPr>
          </a:p>
          <a:p>
            <a:pPr indent="-177800" lvl="0" marL="177800" rtl="0" algn="l">
              <a:lnSpc>
                <a:spcPct val="90000"/>
              </a:lnSpc>
              <a:spcBef>
                <a:spcPts val="800"/>
              </a:spcBef>
              <a:spcAft>
                <a:spcPts val="0"/>
              </a:spcAft>
              <a:buClr>
                <a:schemeClr val="dk1"/>
              </a:buClr>
              <a:buSzPts val="1800"/>
              <a:buChar char="•"/>
            </a:pPr>
            <a:r>
              <a:rPr b="1" lang="en" sz="1800">
                <a:latin typeface="Arial"/>
                <a:ea typeface="Arial"/>
                <a:cs typeface="Arial"/>
                <a:sym typeface="Arial"/>
              </a:rPr>
              <a:t>The 1000 Turbines would cost the taxpayers about Ksh. 361 Billion. The cost of SGR was  Ksh 523. 05 billion which would be more than enough to double our output inclusive of installation costs. </a:t>
            </a:r>
            <a:endParaRPr sz="1100"/>
          </a:p>
          <a:p>
            <a:pPr indent="0" lvl="0" marL="177800" rtl="0" algn="l">
              <a:lnSpc>
                <a:spcPct val="90000"/>
              </a:lnSpc>
              <a:spcBef>
                <a:spcPts val="800"/>
              </a:spcBef>
              <a:spcAft>
                <a:spcPts val="0"/>
              </a:spcAft>
              <a:buNone/>
            </a:pPr>
            <a:r>
              <a:t/>
            </a:r>
            <a:endParaRPr b="1" sz="1800">
              <a:latin typeface="Arial"/>
              <a:ea typeface="Arial"/>
              <a:cs typeface="Arial"/>
              <a:sym typeface="Arial"/>
            </a:endParaRPr>
          </a:p>
          <a:p>
            <a:pPr indent="-177800" lvl="0" marL="177800" rtl="0" algn="l">
              <a:lnSpc>
                <a:spcPct val="90000"/>
              </a:lnSpc>
              <a:spcBef>
                <a:spcPts val="800"/>
              </a:spcBef>
              <a:spcAft>
                <a:spcPts val="0"/>
              </a:spcAft>
              <a:buClr>
                <a:schemeClr val="dk1"/>
              </a:buClr>
              <a:buSzPts val="1800"/>
              <a:buChar char="•"/>
            </a:pPr>
            <a:r>
              <a:rPr b="1" lang="en" sz="1800">
                <a:latin typeface="Arial"/>
                <a:ea typeface="Arial"/>
                <a:cs typeface="Arial"/>
                <a:sym typeface="Arial"/>
              </a:rPr>
              <a:t>These Turbines also have a roughly 10-12 years to break even of their 25-year Lifespan.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30000"/>
          </a:blip>
          <a:stretch>
            <a:fillRect/>
          </a:stretch>
        </a:blipFill>
      </p:bgPr>
    </p:bg>
    <p:spTree>
      <p:nvGrpSpPr>
        <p:cNvPr id="375" name="Shape 375"/>
        <p:cNvGrpSpPr/>
        <p:nvPr/>
      </p:nvGrpSpPr>
      <p:grpSpPr>
        <a:xfrm>
          <a:off x="0" y="0"/>
          <a:ext cx="0" cy="0"/>
          <a:chOff x="0" y="0"/>
          <a:chExt cx="0" cy="0"/>
        </a:xfrm>
      </p:grpSpPr>
      <p:sp>
        <p:nvSpPr>
          <p:cNvPr id="376" name="Google Shape;376;p43"/>
          <p:cNvSpPr txBox="1"/>
          <p:nvPr>
            <p:ph type="title"/>
          </p:nvPr>
        </p:nvSpPr>
        <p:spPr>
          <a:xfrm>
            <a:off x="386954" y="204941"/>
            <a:ext cx="8362950" cy="690252"/>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D1D51"/>
              </a:buClr>
              <a:buSzPts val="3000"/>
              <a:buFont typeface="Arial"/>
              <a:buNone/>
            </a:pPr>
            <a:r>
              <a:rPr lang="en" sz="3000">
                <a:solidFill>
                  <a:srgbClr val="0D1D51"/>
                </a:solidFill>
                <a:latin typeface="Arial"/>
                <a:ea typeface="Arial"/>
                <a:cs typeface="Arial"/>
                <a:sym typeface="Arial"/>
              </a:rPr>
              <a:t>MODELLING</a:t>
            </a:r>
            <a:endParaRPr sz="1100"/>
          </a:p>
        </p:txBody>
      </p:sp>
      <p:sp>
        <p:nvSpPr>
          <p:cNvPr id="377" name="Google Shape;377;p43"/>
          <p:cNvSpPr txBox="1"/>
          <p:nvPr>
            <p:ph idx="12" type="sldNum"/>
          </p:nvPr>
        </p:nvSpPr>
        <p:spPr>
          <a:xfrm>
            <a:off x="8522772" y="4861779"/>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t>9</a:t>
            </a:r>
            <a:endParaRPr sz="1100"/>
          </a:p>
        </p:txBody>
      </p:sp>
      <p:sp>
        <p:nvSpPr>
          <p:cNvPr id="378" name="Google Shape;378;p43"/>
          <p:cNvSpPr txBox="1"/>
          <p:nvPr/>
        </p:nvSpPr>
        <p:spPr>
          <a:xfrm>
            <a:off x="1704500" y="1651974"/>
            <a:ext cx="5742300" cy="992700"/>
          </a:xfrm>
          <a:prstGeom prst="rect">
            <a:avLst/>
          </a:prstGeom>
          <a:noFill/>
          <a:ln>
            <a:noFill/>
          </a:ln>
        </p:spPr>
        <p:txBody>
          <a:bodyPr anchorCtr="0" anchor="t" bIns="34275" lIns="68575" spcFirstLastPara="1" rIns="68575" wrap="square" tIns="34275">
            <a:spAutoFit/>
          </a:bodyPr>
          <a:lstStyle/>
          <a:p>
            <a:pPr indent="-209550" lvl="0" marL="215900" marR="0" rtl="0" algn="ctr">
              <a:spcBef>
                <a:spcPts val="0"/>
              </a:spcBef>
              <a:spcAft>
                <a:spcPts val="0"/>
              </a:spcAft>
              <a:buClr>
                <a:srgbClr val="0D0D0D"/>
              </a:buClr>
              <a:buSzPts val="1500"/>
              <a:buFont typeface="Arial"/>
              <a:buChar char="•"/>
            </a:pPr>
            <a:r>
              <a:rPr b="1" i="0" lang="en" sz="1500" u="none" strike="noStrike">
                <a:solidFill>
                  <a:srgbClr val="0D0D0D"/>
                </a:solidFill>
                <a:latin typeface="Arial"/>
                <a:ea typeface="Arial"/>
                <a:cs typeface="Arial"/>
                <a:sym typeface="Arial"/>
              </a:rPr>
              <a:t>XGBoost model was used to forecast the wind speeds for the years to come , this can help predict how much energy output can be harnessed per county.</a:t>
            </a:r>
            <a:endParaRPr sz="1100"/>
          </a:p>
          <a:p>
            <a:pPr indent="-114300" lvl="0" marL="215900" marR="0" rtl="0" algn="ctr">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1F6FA"/>
            </a:gs>
            <a:gs pos="38000">
              <a:srgbClr val="8BB3D6"/>
            </a:gs>
            <a:gs pos="62000">
              <a:srgbClr val="D19C83"/>
            </a:gs>
            <a:gs pos="100000">
              <a:srgbClr val="FF8B4B"/>
            </a:gs>
          </a:gsLst>
          <a:lin ang="2700000" scaled="0"/>
        </a:gradFill>
      </p:bgPr>
    </p:bg>
    <p:spTree>
      <p:nvGrpSpPr>
        <p:cNvPr id="382" name="Shape 382"/>
        <p:cNvGrpSpPr/>
        <p:nvPr/>
      </p:nvGrpSpPr>
      <p:grpSpPr>
        <a:xfrm>
          <a:off x="0" y="0"/>
          <a:ext cx="0" cy="0"/>
          <a:chOff x="0" y="0"/>
          <a:chExt cx="0" cy="0"/>
        </a:xfrm>
      </p:grpSpPr>
      <p:sp>
        <p:nvSpPr>
          <p:cNvPr id="383" name="Google Shape;383;p44"/>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1100"/>
              <a:t>‹#›</a:t>
            </a:fld>
            <a:endParaRPr sz="1100"/>
          </a:p>
        </p:txBody>
      </p:sp>
      <p:sp>
        <p:nvSpPr>
          <p:cNvPr id="384" name="Google Shape;384;p44"/>
          <p:cNvSpPr txBox="1"/>
          <p:nvPr>
            <p:ph type="title"/>
          </p:nvPr>
        </p:nvSpPr>
        <p:spPr>
          <a:xfrm>
            <a:off x="629841" y="186550"/>
            <a:ext cx="4213500" cy="642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0D1D51"/>
              </a:buClr>
              <a:buSzPts val="3000"/>
              <a:buFont typeface="Arial"/>
              <a:buNone/>
            </a:pPr>
            <a:r>
              <a:rPr b="1" lang="en" sz="3000">
                <a:solidFill>
                  <a:srgbClr val="0D1D51"/>
                </a:solidFill>
                <a:latin typeface="Arial"/>
                <a:ea typeface="Arial"/>
                <a:cs typeface="Arial"/>
                <a:sym typeface="Arial"/>
              </a:rPr>
              <a:t>CONCLUSIONS</a:t>
            </a:r>
            <a:endParaRPr sz="1100"/>
          </a:p>
        </p:txBody>
      </p:sp>
      <p:sp>
        <p:nvSpPr>
          <p:cNvPr id="385" name="Google Shape;385;p44"/>
          <p:cNvSpPr txBox="1"/>
          <p:nvPr>
            <p:ph idx="2" type="body"/>
          </p:nvPr>
        </p:nvSpPr>
        <p:spPr>
          <a:xfrm>
            <a:off x="315550" y="985850"/>
            <a:ext cx="8116200" cy="3855900"/>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Clr>
                <a:srgbClr val="0D0D0D"/>
              </a:buClr>
              <a:buSzPts val="1500"/>
              <a:buChar char="•"/>
            </a:pPr>
            <a:r>
              <a:rPr b="1" lang="en" sz="1500">
                <a:solidFill>
                  <a:srgbClr val="0D0D0D"/>
                </a:solidFill>
                <a:latin typeface="Arial"/>
                <a:ea typeface="Arial"/>
                <a:cs typeface="Arial"/>
                <a:sym typeface="Arial"/>
              </a:rPr>
              <a:t>Most of the counties in Western, southern and central kenya are not viable for industrial wind energy production.</a:t>
            </a:r>
            <a:endParaRPr sz="1200"/>
          </a:p>
          <a:p>
            <a:pPr indent="-184150" lvl="0" marL="177800" rtl="0" algn="l">
              <a:lnSpc>
                <a:spcPct val="90000"/>
              </a:lnSpc>
              <a:spcBef>
                <a:spcPts val="800"/>
              </a:spcBef>
              <a:spcAft>
                <a:spcPts val="0"/>
              </a:spcAft>
              <a:buClr>
                <a:srgbClr val="0D0D0D"/>
              </a:buClr>
              <a:buSzPts val="1500"/>
              <a:buChar char="•"/>
            </a:pPr>
            <a:r>
              <a:rPr b="1" lang="en" sz="1500">
                <a:solidFill>
                  <a:srgbClr val="0D0D0D"/>
                </a:solidFill>
                <a:latin typeface="Arial"/>
                <a:ea typeface="Arial"/>
                <a:cs typeface="Arial"/>
                <a:sym typeface="Arial"/>
              </a:rPr>
              <a:t>Counties with reasonably high wind speeds are: Marsabit, Turkana, Wajir, Isiolo, Garissa and Offshore (most of the Northern and northern Eastern Kenyan counties).</a:t>
            </a:r>
            <a:endParaRPr b="1" sz="1500">
              <a:solidFill>
                <a:srgbClr val="0D0D0D"/>
              </a:solidFill>
              <a:latin typeface="Arial"/>
              <a:ea typeface="Arial"/>
              <a:cs typeface="Arial"/>
              <a:sym typeface="Arial"/>
            </a:endParaRPr>
          </a:p>
          <a:p>
            <a:pPr indent="-133350" lvl="1" marL="520700" rtl="0" algn="l">
              <a:lnSpc>
                <a:spcPct val="90000"/>
              </a:lnSpc>
              <a:spcBef>
                <a:spcPts val="800"/>
              </a:spcBef>
              <a:spcAft>
                <a:spcPts val="0"/>
              </a:spcAft>
              <a:buClr>
                <a:srgbClr val="0D0D0D"/>
              </a:buClr>
              <a:buSzPts val="1500"/>
              <a:buChar char="•"/>
            </a:pPr>
            <a:r>
              <a:rPr b="1" lang="en" sz="1500">
                <a:solidFill>
                  <a:srgbClr val="0D0D0D"/>
                </a:solidFill>
                <a:latin typeface="Arial"/>
                <a:ea typeface="Arial"/>
                <a:cs typeface="Arial"/>
                <a:sym typeface="Arial"/>
              </a:rPr>
              <a:t>Notably, these areas have lower population density and low land acquisition rates making them suitable for locating wind mills</a:t>
            </a:r>
            <a:endParaRPr b="1" sz="1500">
              <a:solidFill>
                <a:srgbClr val="0D0D0D"/>
              </a:solidFill>
              <a:latin typeface="Arial"/>
              <a:ea typeface="Arial"/>
              <a:cs typeface="Arial"/>
              <a:sym typeface="Arial"/>
            </a:endParaRPr>
          </a:p>
          <a:p>
            <a:pPr indent="-120650" lvl="0" marL="177800" rtl="0" algn="l">
              <a:spcBef>
                <a:spcPts val="800"/>
              </a:spcBef>
              <a:spcAft>
                <a:spcPts val="0"/>
              </a:spcAft>
              <a:buClr>
                <a:srgbClr val="0D0D0D"/>
              </a:buClr>
              <a:buSzPts val="1500"/>
              <a:buChar char="•"/>
            </a:pPr>
            <a:r>
              <a:rPr b="1" lang="en" sz="1500">
                <a:solidFill>
                  <a:srgbClr val="0D0D0D"/>
                </a:solidFill>
                <a:latin typeface="Arial"/>
                <a:ea typeface="Arial"/>
                <a:cs typeface="Arial"/>
                <a:sym typeface="Arial"/>
              </a:rPr>
              <a:t>Offshore is untapped high wind energy resource that can be considered to supplement power energy onshore</a:t>
            </a:r>
            <a:endParaRPr b="1" sz="1500">
              <a:solidFill>
                <a:srgbClr val="0D0D0D"/>
              </a:solidFill>
              <a:latin typeface="Arial"/>
              <a:ea typeface="Arial"/>
              <a:cs typeface="Arial"/>
              <a:sym typeface="Arial"/>
            </a:endParaRPr>
          </a:p>
          <a:p>
            <a:pPr indent="-184150" lvl="0" marL="177800" rtl="0" algn="l">
              <a:lnSpc>
                <a:spcPct val="90000"/>
              </a:lnSpc>
              <a:spcBef>
                <a:spcPts val="800"/>
              </a:spcBef>
              <a:spcAft>
                <a:spcPts val="0"/>
              </a:spcAft>
              <a:buClr>
                <a:srgbClr val="0D0D0D"/>
              </a:buClr>
              <a:buSzPts val="1500"/>
              <a:buChar char="•"/>
            </a:pPr>
            <a:r>
              <a:rPr b="1" lang="en" sz="1500">
                <a:solidFill>
                  <a:srgbClr val="0D0D0D"/>
                </a:solidFill>
                <a:latin typeface="Arial"/>
                <a:ea typeface="Arial"/>
                <a:cs typeface="Arial"/>
                <a:sym typeface="Arial"/>
              </a:rPr>
              <a:t>Wind gusts in Kenya do not pose any concerns for the location of our wind farms. </a:t>
            </a:r>
            <a:endParaRPr b="1" sz="1500">
              <a:solidFill>
                <a:srgbClr val="0D0D0D"/>
              </a:solidFill>
              <a:latin typeface="Arial"/>
              <a:ea typeface="Arial"/>
              <a:cs typeface="Arial"/>
              <a:sym typeface="Arial"/>
            </a:endParaRPr>
          </a:p>
          <a:p>
            <a:pPr indent="-184150" lvl="0" marL="177800" rtl="0" algn="l">
              <a:lnSpc>
                <a:spcPct val="90000"/>
              </a:lnSpc>
              <a:spcBef>
                <a:spcPts val="800"/>
              </a:spcBef>
              <a:spcAft>
                <a:spcPts val="0"/>
              </a:spcAft>
              <a:buClr>
                <a:srgbClr val="0D0D0D"/>
              </a:buClr>
              <a:buSzPts val="1500"/>
              <a:buChar char="•"/>
            </a:pPr>
            <a:r>
              <a:rPr b="1" lang="en" sz="1500">
                <a:solidFill>
                  <a:srgbClr val="0D0D0D"/>
                </a:solidFill>
                <a:latin typeface="Arial"/>
                <a:ea typeface="Arial"/>
                <a:cs typeface="Arial"/>
                <a:sym typeface="Arial"/>
              </a:rPr>
              <a:t>Although expensive, the Siemens 3.6 -120 Turbine is the best possible turbine for power production in the country.</a:t>
            </a:r>
            <a:endParaRPr b="1" sz="1500">
              <a:solidFill>
                <a:srgbClr val="0D0D0D"/>
              </a:solidFill>
              <a:latin typeface="Arial"/>
              <a:ea typeface="Arial"/>
              <a:cs typeface="Arial"/>
              <a:sym typeface="Arial"/>
            </a:endParaRPr>
          </a:p>
          <a:p>
            <a:pPr indent="-184150" lvl="0" marL="177800" rtl="0" algn="l">
              <a:lnSpc>
                <a:spcPct val="90000"/>
              </a:lnSpc>
              <a:spcBef>
                <a:spcPts val="800"/>
              </a:spcBef>
              <a:spcAft>
                <a:spcPts val="0"/>
              </a:spcAft>
              <a:buClr>
                <a:srgbClr val="0D0D0D"/>
              </a:buClr>
              <a:buSzPts val="1500"/>
              <a:buChar char="•"/>
            </a:pPr>
            <a:r>
              <a:rPr b="1" i="0" lang="en" sz="1500">
                <a:solidFill>
                  <a:srgbClr val="0D0D0D"/>
                </a:solidFill>
                <a:latin typeface="Arial"/>
                <a:ea typeface="Arial"/>
                <a:cs typeface="Arial"/>
                <a:sym typeface="Arial"/>
              </a:rPr>
              <a:t>Promising Counties for Supplemental Power: Wajir, Garissa, and Isiolo show high weekly power outputs (over 10 MWh) and can be considered for supplemental power needs.</a:t>
            </a:r>
            <a:endParaRPr b="1" sz="1500">
              <a:solidFill>
                <a:srgbClr val="0D0D0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8B4B"/>
            </a:gs>
            <a:gs pos="58999">
              <a:srgbClr val="784E4E"/>
            </a:gs>
            <a:gs pos="100000">
              <a:srgbClr val="0D1D51"/>
            </a:gs>
          </a:gsLst>
          <a:lin ang="2700000" scaled="0"/>
        </a:gradFill>
      </p:bgPr>
    </p:bg>
    <p:spTree>
      <p:nvGrpSpPr>
        <p:cNvPr id="390" name="Shape 390"/>
        <p:cNvGrpSpPr/>
        <p:nvPr/>
      </p:nvGrpSpPr>
      <p:grpSpPr>
        <a:xfrm>
          <a:off x="0" y="0"/>
          <a:ext cx="0" cy="0"/>
          <a:chOff x="0" y="0"/>
          <a:chExt cx="0" cy="0"/>
        </a:xfrm>
      </p:grpSpPr>
      <p:sp>
        <p:nvSpPr>
          <p:cNvPr id="391" name="Google Shape;391;p45"/>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392" name="Google Shape;392;p45"/>
          <p:cNvSpPr txBox="1"/>
          <p:nvPr>
            <p:ph idx="1" type="body"/>
          </p:nvPr>
        </p:nvSpPr>
        <p:spPr>
          <a:xfrm>
            <a:off x="273764" y="1003015"/>
            <a:ext cx="8128397" cy="3263504"/>
          </a:xfrm>
          <a:prstGeom prst="rect">
            <a:avLst/>
          </a:prstGeom>
          <a:noFill/>
          <a:ln>
            <a:noFill/>
          </a:ln>
        </p:spPr>
        <p:txBody>
          <a:bodyPr anchorCtr="0" anchor="t" bIns="34275" lIns="68575" spcFirstLastPara="1" rIns="68575" wrap="square" tIns="34275">
            <a:normAutofit lnSpcReduction="20000"/>
          </a:bodyPr>
          <a:lstStyle/>
          <a:p>
            <a:pPr indent="-209550" lvl="0" marL="215900" rtl="0" algn="l">
              <a:lnSpc>
                <a:spcPct val="90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Offshore wind farms</a:t>
            </a:r>
            <a:endParaRPr sz="1100"/>
          </a:p>
          <a:p>
            <a:pPr indent="-184150" lvl="1" marL="520700" rtl="0" algn="l">
              <a:lnSpc>
                <a:spcPct val="90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The Kenyan coastline (offshore) has shown strong winds constant wind speeds averaging over 3.5m/s throughout the year - This would make an ideal wind farm location.</a:t>
            </a:r>
            <a:endParaRPr b="1" sz="1500">
              <a:solidFill>
                <a:schemeClr val="lt1"/>
              </a:solidFill>
              <a:latin typeface="Arial"/>
              <a:ea typeface="Arial"/>
              <a:cs typeface="Arial"/>
              <a:sym typeface="Arial"/>
            </a:endParaRPr>
          </a:p>
          <a:p>
            <a:pPr indent="-209550" lvl="0" marL="215900" rtl="0" algn="l">
              <a:lnSpc>
                <a:spcPct val="90000"/>
              </a:lnSpc>
              <a:spcBef>
                <a:spcPts val="800"/>
              </a:spcBef>
              <a:spcAft>
                <a:spcPts val="0"/>
              </a:spcAft>
              <a:buClr>
                <a:schemeClr val="lt1"/>
              </a:buClr>
              <a:buSzPts val="1500"/>
              <a:buFont typeface="Arial"/>
              <a:buChar char="•"/>
            </a:pPr>
            <a:r>
              <a:rPr b="1" lang="en" sz="1500">
                <a:solidFill>
                  <a:schemeClr val="lt1"/>
                </a:solidFill>
                <a:latin typeface="Arial"/>
                <a:ea typeface="Arial"/>
                <a:cs typeface="Arial"/>
                <a:sym typeface="Arial"/>
              </a:rPr>
              <a:t>Marsabit/Turkana Region </a:t>
            </a:r>
            <a:endParaRPr sz="1100"/>
          </a:p>
          <a:p>
            <a:pPr indent="-184150" lvl="1" marL="520700" rtl="0" algn="l">
              <a:lnSpc>
                <a:spcPct val="90000"/>
              </a:lnSpc>
              <a:spcBef>
                <a:spcPts val="800"/>
              </a:spcBef>
              <a:spcAft>
                <a:spcPts val="0"/>
              </a:spcAft>
              <a:buClr>
                <a:schemeClr val="lt1"/>
              </a:buClr>
              <a:buSzPts val="1500"/>
              <a:buFont typeface="Arial"/>
              <a:buChar char="•"/>
            </a:pPr>
            <a:r>
              <a:rPr b="1" lang="en" sz="1500">
                <a:solidFill>
                  <a:schemeClr val="lt1"/>
                </a:solidFill>
                <a:latin typeface="Arial"/>
                <a:ea typeface="Arial"/>
                <a:cs typeface="Arial"/>
                <a:sym typeface="Arial"/>
              </a:rPr>
              <a:t>These regions have high average wind speeds and low population density as well as low land costs. These cumulative factors make for ideal site location for long term use</a:t>
            </a:r>
            <a:endParaRPr b="1" sz="1500">
              <a:solidFill>
                <a:schemeClr val="lt1"/>
              </a:solidFill>
              <a:latin typeface="Arial"/>
              <a:ea typeface="Arial"/>
              <a:cs typeface="Arial"/>
              <a:sym typeface="Arial"/>
            </a:endParaRPr>
          </a:p>
          <a:p>
            <a:pPr indent="-184150" lvl="1" marL="520700" rtl="0" algn="l">
              <a:lnSpc>
                <a:spcPct val="90000"/>
              </a:lnSpc>
              <a:spcBef>
                <a:spcPts val="800"/>
              </a:spcBef>
              <a:spcAft>
                <a:spcPts val="0"/>
              </a:spcAft>
              <a:buClr>
                <a:schemeClr val="lt1"/>
              </a:buClr>
              <a:buSzPts val="1500"/>
              <a:buFont typeface="Arial"/>
              <a:buChar char="•"/>
            </a:pPr>
            <a:r>
              <a:rPr b="1" lang="en" sz="1500">
                <a:solidFill>
                  <a:schemeClr val="lt1"/>
                </a:solidFill>
                <a:latin typeface="Arial"/>
                <a:ea typeface="Arial"/>
                <a:cs typeface="Arial"/>
                <a:sym typeface="Arial"/>
              </a:rPr>
              <a:t>Isiolo and Wajir have reasonable wind speeds but would take longer time to recoup investment</a:t>
            </a:r>
            <a:endParaRPr b="1" sz="1500">
              <a:solidFill>
                <a:schemeClr val="lt1"/>
              </a:solidFill>
              <a:latin typeface="Arial"/>
              <a:ea typeface="Arial"/>
              <a:cs typeface="Arial"/>
              <a:sym typeface="Arial"/>
            </a:endParaRPr>
          </a:p>
          <a:p>
            <a:pPr indent="-209550" lvl="0" marL="215900" rtl="0" algn="l">
              <a:lnSpc>
                <a:spcPct val="90000"/>
              </a:lnSpc>
              <a:spcBef>
                <a:spcPts val="800"/>
              </a:spcBef>
              <a:spcAft>
                <a:spcPts val="0"/>
              </a:spcAft>
              <a:buClr>
                <a:schemeClr val="lt1"/>
              </a:buClr>
              <a:buSzPts val="1500"/>
              <a:buFont typeface="Arial"/>
              <a:buChar char="•"/>
            </a:pPr>
            <a:r>
              <a:rPr b="1" lang="en" sz="1500">
                <a:solidFill>
                  <a:schemeClr val="lt1"/>
                </a:solidFill>
                <a:latin typeface="Arial"/>
                <a:ea typeface="Arial"/>
                <a:cs typeface="Arial"/>
                <a:sym typeface="Arial"/>
              </a:rPr>
              <a:t>Siemens SWT-3.6-120 Turbine is relatively the best turbine choice for kenyan energy production needs</a:t>
            </a:r>
            <a:endParaRPr b="1" sz="1500">
              <a:solidFill>
                <a:schemeClr val="lt1"/>
              </a:solidFill>
              <a:latin typeface="Arial"/>
              <a:ea typeface="Arial"/>
              <a:cs typeface="Arial"/>
              <a:sym typeface="Arial"/>
            </a:endParaRPr>
          </a:p>
          <a:p>
            <a:pPr indent="-184150" lvl="1" marL="520700" rtl="0" algn="l">
              <a:lnSpc>
                <a:spcPct val="90000"/>
              </a:lnSpc>
              <a:spcBef>
                <a:spcPts val="800"/>
              </a:spcBef>
              <a:spcAft>
                <a:spcPts val="0"/>
              </a:spcAft>
              <a:buClr>
                <a:schemeClr val="lt1"/>
              </a:buClr>
              <a:buSzPts val="1500"/>
              <a:buFont typeface="Arial"/>
              <a:buChar char="•"/>
            </a:pPr>
            <a:r>
              <a:rPr b="1" lang="en" sz="1500">
                <a:solidFill>
                  <a:schemeClr val="lt1"/>
                </a:solidFill>
                <a:latin typeface="Arial"/>
                <a:ea typeface="Arial"/>
                <a:cs typeface="Arial"/>
                <a:sym typeface="Arial"/>
              </a:rPr>
              <a:t>Has low cut-in-speed (3.0m/s) and high energy output making them more suitable for more places</a:t>
            </a:r>
            <a:endParaRPr sz="1100"/>
          </a:p>
          <a:p>
            <a:pPr indent="-114300" lvl="0" marL="215900" rtl="0" algn="l">
              <a:lnSpc>
                <a:spcPct val="90000"/>
              </a:lnSpc>
              <a:spcBef>
                <a:spcPts val="800"/>
              </a:spcBef>
              <a:spcAft>
                <a:spcPts val="0"/>
              </a:spcAft>
              <a:buClr>
                <a:schemeClr val="dk1"/>
              </a:buClr>
              <a:buSzPts val="1500"/>
              <a:buFont typeface="Arial"/>
              <a:buNone/>
            </a:pPr>
            <a:r>
              <a:t/>
            </a:r>
            <a:endParaRPr sz="1500">
              <a:solidFill>
                <a:schemeClr val="lt1"/>
              </a:solidFill>
            </a:endParaRPr>
          </a:p>
        </p:txBody>
      </p:sp>
      <p:sp>
        <p:nvSpPr>
          <p:cNvPr id="393" name="Google Shape;393;p45"/>
          <p:cNvSpPr txBox="1"/>
          <p:nvPr>
            <p:ph type="title"/>
          </p:nvPr>
        </p:nvSpPr>
        <p:spPr>
          <a:xfrm>
            <a:off x="386954" y="184966"/>
            <a:ext cx="8362950" cy="690252"/>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RECOMMENDATIONS</a:t>
            </a:r>
            <a:endParaRPr sz="1100"/>
          </a:p>
        </p:txBody>
      </p:sp>
      <p:pic>
        <p:nvPicPr>
          <p:cNvPr descr="Pencil" id="394" name="Google Shape;394;p45"/>
          <p:cNvPicPr preferRelativeResize="0"/>
          <p:nvPr>
            <p:ph idx="2" type="pic"/>
          </p:nvPr>
        </p:nvPicPr>
        <p:blipFill rotWithShape="1">
          <a:blip r:embed="rId3">
            <a:alphaModFix/>
          </a:blip>
          <a:srcRect b="0" l="0" r="0" t="0"/>
          <a:stretch/>
        </p:blipFill>
        <p:spPr>
          <a:xfrm>
            <a:off x="160139" y="4614990"/>
            <a:ext cx="453629" cy="453629"/>
          </a:xfrm>
          <a:prstGeom prst="rect">
            <a:avLst/>
          </a:prstGeom>
          <a:noFill/>
          <a:ln>
            <a:noFill/>
          </a:ln>
        </p:spPr>
      </p:pic>
      <p:pic>
        <p:nvPicPr>
          <p:cNvPr descr="Laptop" id="395" name="Google Shape;395;p45"/>
          <p:cNvPicPr preferRelativeResize="0"/>
          <p:nvPr>
            <p:ph idx="3" type="pic"/>
          </p:nvPr>
        </p:nvPicPr>
        <p:blipFill rotWithShape="1">
          <a:blip r:embed="rId4">
            <a:alphaModFix/>
          </a:blip>
          <a:srcRect b="0" l="0" r="0" t="0"/>
          <a:stretch/>
        </p:blipFill>
        <p:spPr>
          <a:xfrm>
            <a:off x="8633195" y="209318"/>
            <a:ext cx="453628" cy="4548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2000"/>
          </a:blip>
          <a:stretch>
            <a:fillRect/>
          </a:stretch>
        </a:blipFill>
      </p:bgPr>
    </p:bg>
    <p:spTree>
      <p:nvGrpSpPr>
        <p:cNvPr id="400" name="Shape 400"/>
        <p:cNvGrpSpPr/>
        <p:nvPr/>
      </p:nvGrpSpPr>
      <p:grpSpPr>
        <a:xfrm>
          <a:off x="0" y="0"/>
          <a:ext cx="0" cy="0"/>
          <a:chOff x="0" y="0"/>
          <a:chExt cx="0" cy="0"/>
        </a:xfrm>
      </p:grpSpPr>
      <p:sp>
        <p:nvSpPr>
          <p:cNvPr id="401" name="Google Shape;401;p46"/>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1100"/>
              <a:t>‹#›</a:t>
            </a:fld>
            <a:endParaRPr sz="1100"/>
          </a:p>
        </p:txBody>
      </p:sp>
      <p:sp>
        <p:nvSpPr>
          <p:cNvPr id="402" name="Google Shape;402;p46"/>
          <p:cNvSpPr txBox="1"/>
          <p:nvPr>
            <p:ph idx="1" type="body"/>
          </p:nvPr>
        </p:nvSpPr>
        <p:spPr>
          <a:xfrm>
            <a:off x="438475" y="1740226"/>
            <a:ext cx="7548300" cy="29448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800"/>
              </a:spcBef>
              <a:spcAft>
                <a:spcPts val="0"/>
              </a:spcAft>
              <a:buClr>
                <a:schemeClr val="dk1"/>
              </a:buClr>
              <a:buSzPts val="1800"/>
              <a:buFont typeface="Arial"/>
              <a:buChar char="•"/>
            </a:pPr>
            <a:r>
              <a:rPr b="1" i="0" lang="en" sz="1800">
                <a:latin typeface="Arial"/>
                <a:ea typeface="Arial"/>
                <a:cs typeface="Arial"/>
                <a:sym typeface="Arial"/>
              </a:rPr>
              <a:t>This project focused on the 100_wind component (wind at 100m above the surface) which is only suitable for industrial wind power generation. </a:t>
            </a:r>
            <a:endParaRPr sz="1100"/>
          </a:p>
          <a:p>
            <a:pPr indent="-203200" lvl="1" marL="520700" rtl="0" algn="l">
              <a:lnSpc>
                <a:spcPct val="90000"/>
              </a:lnSpc>
              <a:spcBef>
                <a:spcPts val="800"/>
              </a:spcBef>
              <a:spcAft>
                <a:spcPts val="0"/>
              </a:spcAft>
              <a:buClr>
                <a:schemeClr val="dk1"/>
              </a:buClr>
              <a:buSzPts val="1800"/>
              <a:buFont typeface="Arial"/>
              <a:buChar char="•"/>
            </a:pPr>
            <a:r>
              <a:rPr b="1" i="0" lang="en" sz="1800">
                <a:latin typeface="Arial"/>
                <a:ea typeface="Arial"/>
                <a:cs typeface="Arial"/>
                <a:sym typeface="Arial"/>
              </a:rPr>
              <a:t>The project can be expanded to use the 10_meter component (wind at 10 m above the surface) to evaluate the possibility of individual power producers to supplement their energy needs</a:t>
            </a:r>
            <a:endParaRPr b="1" i="0" sz="1800">
              <a:latin typeface="Arial"/>
              <a:ea typeface="Arial"/>
              <a:cs typeface="Arial"/>
              <a:sym typeface="Arial"/>
            </a:endParaRPr>
          </a:p>
          <a:p>
            <a:pPr indent="-177800" lvl="0" marL="177800" rtl="0" algn="l">
              <a:lnSpc>
                <a:spcPct val="90000"/>
              </a:lnSpc>
              <a:spcBef>
                <a:spcPts val="800"/>
              </a:spcBef>
              <a:spcAft>
                <a:spcPts val="0"/>
              </a:spcAft>
              <a:buSzPts val="1800"/>
              <a:buFont typeface="Arial"/>
              <a:buChar char="•"/>
            </a:pPr>
            <a:r>
              <a:rPr b="1" lang="en" sz="1800">
                <a:latin typeface="Arial"/>
                <a:ea typeface="Arial"/>
                <a:cs typeface="Arial"/>
                <a:sym typeface="Arial"/>
              </a:rPr>
              <a:t>Similar analysis can be done to evaluate the viability of solar farms in those areas to supplement power to the grid for the same area.</a:t>
            </a:r>
            <a:endParaRPr b="1" sz="1800">
              <a:latin typeface="Arial"/>
              <a:ea typeface="Arial"/>
              <a:cs typeface="Arial"/>
              <a:sym typeface="Arial"/>
            </a:endParaRPr>
          </a:p>
          <a:p>
            <a:pPr indent="-63500" lvl="0" marL="177800" rtl="0" algn="l">
              <a:lnSpc>
                <a:spcPct val="90000"/>
              </a:lnSpc>
              <a:spcBef>
                <a:spcPts val="800"/>
              </a:spcBef>
              <a:spcAft>
                <a:spcPts val="0"/>
              </a:spcAft>
              <a:buClr>
                <a:schemeClr val="dk1"/>
              </a:buClr>
              <a:buSzPts val="1800"/>
              <a:buNone/>
            </a:pPr>
            <a:r>
              <a:t/>
            </a:r>
            <a:endParaRPr b="1" sz="1800">
              <a:latin typeface="Arial"/>
              <a:ea typeface="Arial"/>
              <a:cs typeface="Arial"/>
              <a:sym typeface="Arial"/>
            </a:endParaRPr>
          </a:p>
        </p:txBody>
      </p:sp>
      <p:sp>
        <p:nvSpPr>
          <p:cNvPr id="403" name="Google Shape;403;p46"/>
          <p:cNvSpPr txBox="1"/>
          <p:nvPr>
            <p:ph type="title"/>
          </p:nvPr>
        </p:nvSpPr>
        <p:spPr>
          <a:xfrm>
            <a:off x="481012" y="518650"/>
            <a:ext cx="4855172" cy="1593056"/>
          </a:xfrm>
          <a:prstGeom prst="rect">
            <a:avLst/>
          </a:prstGeom>
          <a:noFill/>
          <a:ln>
            <a:noFill/>
          </a:ln>
        </p:spPr>
        <p:txBody>
          <a:bodyPr anchorCtr="0" anchor="ctr" bIns="0" lIns="0" spcFirstLastPara="1" rIns="0" wrap="square" tIns="0">
            <a:normAutofit/>
          </a:bodyPr>
          <a:lstStyle/>
          <a:p>
            <a:pPr indent="0" lvl="0" marL="0" rtl="0" algn="ctr">
              <a:lnSpc>
                <a:spcPct val="90000"/>
              </a:lnSpc>
              <a:spcBef>
                <a:spcPts val="0"/>
              </a:spcBef>
              <a:spcAft>
                <a:spcPts val="0"/>
              </a:spcAft>
              <a:buClr>
                <a:srgbClr val="002060"/>
              </a:buClr>
              <a:buSzPts val="3000"/>
              <a:buFont typeface="Arial"/>
              <a:buNone/>
            </a:pPr>
            <a:r>
              <a:rPr lang="en" sz="3000">
                <a:solidFill>
                  <a:srgbClr val="002060"/>
                </a:solidFill>
                <a:latin typeface="Arial"/>
                <a:ea typeface="Arial"/>
                <a:cs typeface="Arial"/>
                <a:sym typeface="Arial"/>
              </a:rPr>
              <a:t>NEXT STEPS</a:t>
            </a:r>
            <a:br>
              <a:rPr lang="en" sz="3000">
                <a:solidFill>
                  <a:srgbClr val="002060"/>
                </a:solidFill>
                <a:latin typeface="Arial"/>
                <a:ea typeface="Arial"/>
                <a:cs typeface="Arial"/>
                <a:sym typeface="Arial"/>
              </a:rPr>
            </a:br>
            <a:endParaRPr sz="3000">
              <a:solidFill>
                <a:srgbClr val="00206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type="ctrTitle"/>
          </p:nvPr>
        </p:nvSpPr>
        <p:spPr>
          <a:xfrm>
            <a:off x="4757738" y="1629966"/>
            <a:ext cx="3857625" cy="1568106"/>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 sz="4500">
                <a:solidFill>
                  <a:schemeClr val="dk1"/>
                </a:solidFill>
                <a:latin typeface="Arial"/>
                <a:ea typeface="Arial"/>
                <a:cs typeface="Arial"/>
                <a:sym typeface="Arial"/>
              </a:rPr>
              <a:t>THANK YOU</a:t>
            </a:r>
            <a:endParaRPr sz="1100"/>
          </a:p>
        </p:txBody>
      </p:sp>
      <p:pic>
        <p:nvPicPr>
          <p:cNvPr id="410" name="Google Shape;410;p47"/>
          <p:cNvPicPr preferRelativeResize="0"/>
          <p:nvPr>
            <p:ph idx="2" type="pic"/>
          </p:nvPr>
        </p:nvPicPr>
        <p:blipFill rotWithShape="1">
          <a:blip r:embed="rId3">
            <a:alphaModFix/>
          </a:blip>
          <a:srcRect b="1" l="0" r="1" t="0"/>
          <a:stretch/>
        </p:blipFill>
        <p:spPr>
          <a:xfrm>
            <a:off x="533109" y="546409"/>
            <a:ext cx="3979246" cy="3979246"/>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3"/>
          <p:cNvPicPr preferRelativeResize="0"/>
          <p:nvPr>
            <p:ph idx="2" type="pic"/>
          </p:nvPr>
        </p:nvPicPr>
        <p:blipFill rotWithShape="1">
          <a:blip r:embed="rId3">
            <a:alphaModFix/>
          </a:blip>
          <a:srcRect b="6348" l="5825" r="689" t="167"/>
          <a:stretch/>
        </p:blipFill>
        <p:spPr>
          <a:xfrm>
            <a:off x="566343" y="536654"/>
            <a:ext cx="4070192" cy="4070192"/>
          </a:xfrm>
          <a:prstGeom prst="ellipse">
            <a:avLst/>
          </a:prstGeom>
          <a:solidFill>
            <a:schemeClr val="lt2"/>
          </a:solidFill>
          <a:ln>
            <a:noFill/>
          </a:ln>
        </p:spPr>
      </p:pic>
      <p:sp>
        <p:nvSpPr>
          <p:cNvPr id="272" name="Google Shape;272;p33"/>
          <p:cNvSpPr/>
          <p:nvPr/>
        </p:nvSpPr>
        <p:spPr>
          <a:xfrm>
            <a:off x="4299878" y="487609"/>
            <a:ext cx="1517545" cy="162288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
        <p:nvSpPr>
          <p:cNvPr id="273" name="Google Shape;273;p33"/>
          <p:cNvSpPr/>
          <p:nvPr/>
        </p:nvSpPr>
        <p:spPr>
          <a:xfrm>
            <a:off x="5037144" y="1681194"/>
            <a:ext cx="1517545" cy="162288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
        <p:nvSpPr>
          <p:cNvPr id="274" name="Google Shape;274;p33"/>
          <p:cNvSpPr/>
          <p:nvPr/>
        </p:nvSpPr>
        <p:spPr>
          <a:xfrm>
            <a:off x="5821146" y="487609"/>
            <a:ext cx="1517545" cy="162288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
        <p:nvSpPr>
          <p:cNvPr id="275" name="Google Shape;275;p33"/>
          <p:cNvSpPr/>
          <p:nvPr/>
        </p:nvSpPr>
        <p:spPr>
          <a:xfrm>
            <a:off x="7333812" y="517874"/>
            <a:ext cx="1517545" cy="162288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
        <p:nvSpPr>
          <p:cNvPr id="276" name="Google Shape;276;p33"/>
          <p:cNvSpPr txBox="1"/>
          <p:nvPr/>
        </p:nvSpPr>
        <p:spPr>
          <a:xfrm>
            <a:off x="6105357" y="1048990"/>
            <a:ext cx="1397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Arial"/>
                <a:ea typeface="Arial"/>
                <a:cs typeface="Arial"/>
                <a:sym typeface="Arial"/>
              </a:rPr>
              <a:t>ABDIDEQ ADAN</a:t>
            </a:r>
            <a:endParaRPr sz="1100"/>
          </a:p>
        </p:txBody>
      </p:sp>
      <p:sp>
        <p:nvSpPr>
          <p:cNvPr id="277" name="Google Shape;277;p33"/>
          <p:cNvSpPr/>
          <p:nvPr/>
        </p:nvSpPr>
        <p:spPr>
          <a:xfrm>
            <a:off x="0" y="111721"/>
            <a:ext cx="1422706" cy="1628709"/>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
        <p:nvSpPr>
          <p:cNvPr id="278" name="Google Shape;278;p33"/>
          <p:cNvSpPr txBox="1"/>
          <p:nvPr/>
        </p:nvSpPr>
        <p:spPr>
          <a:xfrm>
            <a:off x="7454892" y="1188473"/>
            <a:ext cx="12753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chemeClr val="lt1"/>
                </a:solidFill>
                <a:latin typeface="Arial"/>
                <a:ea typeface="Arial"/>
                <a:cs typeface="Arial"/>
                <a:sym typeface="Arial"/>
              </a:rPr>
              <a:t>PRUDENCE COREDO</a:t>
            </a:r>
            <a:endParaRPr sz="1100"/>
          </a:p>
        </p:txBody>
      </p:sp>
      <p:sp>
        <p:nvSpPr>
          <p:cNvPr id="279" name="Google Shape;279;p33"/>
          <p:cNvSpPr txBox="1"/>
          <p:nvPr/>
        </p:nvSpPr>
        <p:spPr>
          <a:xfrm>
            <a:off x="5189618" y="2306288"/>
            <a:ext cx="1212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chemeClr val="lt1"/>
                </a:solidFill>
                <a:latin typeface="Arial"/>
                <a:ea typeface="Arial"/>
                <a:cs typeface="Arial"/>
                <a:sym typeface="Arial"/>
              </a:rPr>
              <a:t>HERI KIMOTHO</a:t>
            </a:r>
            <a:endParaRPr sz="1100"/>
          </a:p>
        </p:txBody>
      </p:sp>
      <p:sp>
        <p:nvSpPr>
          <p:cNvPr id="280" name="Google Shape;280;p33"/>
          <p:cNvSpPr/>
          <p:nvPr/>
        </p:nvSpPr>
        <p:spPr>
          <a:xfrm>
            <a:off x="42429" y="2978137"/>
            <a:ext cx="1422706" cy="1628709"/>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
        <p:nvSpPr>
          <p:cNvPr id="281" name="Google Shape;281;p33"/>
          <p:cNvSpPr txBox="1"/>
          <p:nvPr/>
        </p:nvSpPr>
        <p:spPr>
          <a:xfrm>
            <a:off x="4443661" y="1049001"/>
            <a:ext cx="1230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1"/>
                </a:solidFill>
                <a:latin typeface="Arial"/>
                <a:ea typeface="Arial"/>
                <a:cs typeface="Arial"/>
                <a:sym typeface="Arial"/>
              </a:rPr>
              <a:t>ROBINSON MUMO</a:t>
            </a:r>
            <a:endParaRPr sz="1100"/>
          </a:p>
        </p:txBody>
      </p:sp>
      <p:sp>
        <p:nvSpPr>
          <p:cNvPr id="282" name="Google Shape;282;p33"/>
          <p:cNvSpPr txBox="1"/>
          <p:nvPr>
            <p:ph idx="1" type="subTitle"/>
          </p:nvPr>
        </p:nvSpPr>
        <p:spPr>
          <a:xfrm>
            <a:off x="1465135" y="1120530"/>
            <a:ext cx="2356189" cy="620618"/>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None/>
            </a:pPr>
            <a:r>
              <a:rPr b="1" lang="en" sz="1800">
                <a:solidFill>
                  <a:schemeClr val="dk1"/>
                </a:solidFill>
                <a:latin typeface="Arial"/>
                <a:ea typeface="Arial"/>
                <a:cs typeface="Arial"/>
                <a:sym typeface="Arial"/>
              </a:rPr>
              <a:t>MEET OUR MEMBERS:</a:t>
            </a:r>
            <a:endParaRPr sz="1100"/>
          </a:p>
        </p:txBody>
      </p:sp>
      <p:sp>
        <p:nvSpPr>
          <p:cNvPr id="283" name="Google Shape;283;p33"/>
          <p:cNvSpPr/>
          <p:nvPr/>
        </p:nvSpPr>
        <p:spPr>
          <a:xfrm>
            <a:off x="6554694" y="1760369"/>
            <a:ext cx="1517545" cy="162288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b="1" sz="1500">
              <a:solidFill>
                <a:schemeClr val="lt1"/>
              </a:solidFill>
            </a:endParaRPr>
          </a:p>
        </p:txBody>
      </p:sp>
      <p:sp>
        <p:nvSpPr>
          <p:cNvPr id="284" name="Google Shape;284;p33"/>
          <p:cNvSpPr txBox="1"/>
          <p:nvPr/>
        </p:nvSpPr>
        <p:spPr>
          <a:xfrm>
            <a:off x="6880850" y="2398950"/>
            <a:ext cx="1647300" cy="14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n" sz="1500">
                <a:solidFill>
                  <a:schemeClr val="lt1"/>
                </a:solidFill>
              </a:rPr>
              <a:t>GICHOGU MACHARIA</a:t>
            </a:r>
            <a:endParaRPr b="1" sz="1500">
              <a:solidFill>
                <a:schemeClr val="lt1"/>
              </a:solidFill>
            </a:endParaRPr>
          </a:p>
        </p:txBody>
      </p:sp>
      <p:sp>
        <p:nvSpPr>
          <p:cNvPr id="285" name="Google Shape;285;p33"/>
          <p:cNvSpPr/>
          <p:nvPr/>
        </p:nvSpPr>
        <p:spPr>
          <a:xfrm>
            <a:off x="6561144" y="1757394"/>
            <a:ext cx="1517545" cy="1622881"/>
          </a:xfrm>
          <a:custGeom>
            <a:rect b="b" l="l" r="r" t="t"/>
            <a:pathLst>
              <a:path extrusionOk="0" h="5032188" w="4398682">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cap="flat" cmpd="sng" w="19050">
            <a:solidFill>
              <a:srgbClr val="C95B3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7D952"/>
              </a:solidFill>
              <a:latin typeface="Mate"/>
              <a:ea typeface="Mate"/>
              <a:cs typeface="Mate"/>
              <a:sym typeface="Mat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404221" y="13691"/>
            <a:ext cx="4167779" cy="1224744"/>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700"/>
              <a:buFont typeface="Corbel"/>
              <a:buNone/>
            </a:pPr>
            <a:br>
              <a:rPr lang="en" sz="2700"/>
            </a:br>
            <a:r>
              <a:rPr lang="en" sz="3000">
                <a:latin typeface="Arial"/>
                <a:ea typeface="Arial"/>
                <a:cs typeface="Arial"/>
                <a:sym typeface="Arial"/>
              </a:rPr>
              <a:t>PROJECT</a:t>
            </a:r>
            <a:r>
              <a:rPr lang="en" sz="2700">
                <a:latin typeface="Arial"/>
                <a:ea typeface="Arial"/>
                <a:cs typeface="Arial"/>
                <a:sym typeface="Arial"/>
              </a:rPr>
              <a:t> </a:t>
            </a:r>
            <a:r>
              <a:rPr lang="en" sz="3000">
                <a:latin typeface="Arial"/>
                <a:ea typeface="Arial"/>
                <a:cs typeface="Arial"/>
                <a:sym typeface="Arial"/>
              </a:rPr>
              <a:t>OVERVIEW</a:t>
            </a:r>
            <a:endParaRPr sz="2700"/>
          </a:p>
        </p:txBody>
      </p:sp>
      <p:sp>
        <p:nvSpPr>
          <p:cNvPr id="292" name="Google Shape;292;p34"/>
          <p:cNvSpPr txBox="1"/>
          <p:nvPr>
            <p:ph idx="1" type="body"/>
          </p:nvPr>
        </p:nvSpPr>
        <p:spPr>
          <a:xfrm>
            <a:off x="519344" y="1252126"/>
            <a:ext cx="3848470" cy="30757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2060"/>
              </a:buClr>
              <a:buSzPts val="1800"/>
              <a:buNone/>
            </a:pPr>
            <a:r>
              <a:rPr b="1" lang="en" sz="1900">
                <a:solidFill>
                  <a:srgbClr val="002060"/>
                </a:solidFill>
                <a:latin typeface="Arial"/>
                <a:ea typeface="Arial"/>
                <a:cs typeface="Arial"/>
                <a:sym typeface="Arial"/>
              </a:rPr>
              <a:t>Our project is a critical initiative designed to address Kenya's persistent blackout issues caused by grid overload. </a:t>
            </a:r>
            <a:endParaRPr sz="1900"/>
          </a:p>
          <a:p>
            <a:pPr indent="0" lvl="0" marL="0" rtl="0" algn="l">
              <a:lnSpc>
                <a:spcPct val="100000"/>
              </a:lnSpc>
              <a:spcBef>
                <a:spcPts val="800"/>
              </a:spcBef>
              <a:spcAft>
                <a:spcPts val="0"/>
              </a:spcAft>
              <a:buClr>
                <a:srgbClr val="002060"/>
              </a:buClr>
              <a:buSzPts val="1800"/>
              <a:buNone/>
            </a:pPr>
            <a:r>
              <a:rPr b="1" lang="en" sz="1900">
                <a:solidFill>
                  <a:srgbClr val="002060"/>
                </a:solidFill>
                <a:latin typeface="Arial"/>
                <a:ea typeface="Arial"/>
                <a:cs typeface="Arial"/>
                <a:sym typeface="Arial"/>
              </a:rPr>
              <a:t>We aim to analyze and use historical weather data (wind) to determine optimal locations in Kenya to establish wind farms</a:t>
            </a:r>
            <a:endParaRPr sz="1900"/>
          </a:p>
        </p:txBody>
      </p:sp>
      <p:pic>
        <p:nvPicPr>
          <p:cNvPr id="293" name="Google Shape;293;p34"/>
          <p:cNvPicPr preferRelativeResize="0"/>
          <p:nvPr>
            <p:ph idx="2" type="pic"/>
          </p:nvPr>
        </p:nvPicPr>
        <p:blipFill rotWithShape="1">
          <a:blip r:embed="rId3">
            <a:alphaModFix/>
          </a:blip>
          <a:srcRect b="0" l="0" r="0" t="0"/>
          <a:stretch/>
        </p:blipFill>
        <p:spPr>
          <a:xfrm>
            <a:off x="4705330" y="13691"/>
            <a:ext cx="4438670" cy="4067818"/>
          </a:xfrm>
          <a:prstGeom prst="rect">
            <a:avLst/>
          </a:prstGeom>
          <a:solidFill>
            <a:schemeClr val="lt2"/>
          </a:solidFill>
          <a:ln>
            <a:noFill/>
          </a:ln>
        </p:spPr>
      </p:pic>
      <p:sp>
        <p:nvSpPr>
          <p:cNvPr id="294" name="Google Shape;294;p34"/>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699">
              <a:schemeClr val="lt1"/>
            </a:gs>
            <a:gs pos="82000">
              <a:srgbClr val="FFA74F"/>
            </a:gs>
            <a:gs pos="100000">
              <a:srgbClr val="FE984C"/>
            </a:gs>
          </a:gsLst>
          <a:path path="circle">
            <a:fillToRect l="100%" t="100%"/>
          </a:path>
          <a:tileRect b="-100%" r="-100%"/>
        </a:gradFill>
      </p:bgPr>
    </p:bg>
    <p:spTree>
      <p:nvGrpSpPr>
        <p:cNvPr id="299" name="Shape 299"/>
        <p:cNvGrpSpPr/>
        <p:nvPr/>
      </p:nvGrpSpPr>
      <p:grpSpPr>
        <a:xfrm>
          <a:off x="0" y="0"/>
          <a:ext cx="0" cy="0"/>
          <a:chOff x="0" y="0"/>
          <a:chExt cx="0" cy="0"/>
        </a:xfrm>
      </p:grpSpPr>
      <p:sp>
        <p:nvSpPr>
          <p:cNvPr id="300" name="Google Shape;300;p35"/>
          <p:cNvSpPr txBox="1"/>
          <p:nvPr>
            <p:ph type="title"/>
          </p:nvPr>
        </p:nvSpPr>
        <p:spPr>
          <a:xfrm>
            <a:off x="386954" y="386179"/>
            <a:ext cx="8362950" cy="62362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D1D51"/>
              </a:buClr>
              <a:buSzPts val="3300"/>
              <a:buFont typeface="Arial"/>
              <a:buNone/>
            </a:pPr>
            <a:r>
              <a:rPr lang="en" sz="3300">
                <a:solidFill>
                  <a:srgbClr val="0D1D51"/>
                </a:solidFill>
                <a:latin typeface="Arial"/>
                <a:ea typeface="Arial"/>
                <a:cs typeface="Arial"/>
                <a:sym typeface="Arial"/>
              </a:rPr>
              <a:t>BUSINESS</a:t>
            </a:r>
            <a:r>
              <a:rPr lang="en" sz="1100">
                <a:solidFill>
                  <a:srgbClr val="0D1D51"/>
                </a:solidFill>
                <a:latin typeface="Arial"/>
                <a:ea typeface="Arial"/>
                <a:cs typeface="Arial"/>
                <a:sym typeface="Arial"/>
              </a:rPr>
              <a:t> </a:t>
            </a:r>
            <a:r>
              <a:rPr lang="en" sz="3300">
                <a:solidFill>
                  <a:srgbClr val="0D1D51"/>
                </a:solidFill>
                <a:latin typeface="Arial"/>
                <a:ea typeface="Arial"/>
                <a:cs typeface="Arial"/>
                <a:sym typeface="Arial"/>
              </a:rPr>
              <a:t>UNDERSTANDING</a:t>
            </a:r>
            <a:br>
              <a:rPr lang="en" sz="1100">
                <a:solidFill>
                  <a:srgbClr val="0D1D51"/>
                </a:solidFill>
                <a:latin typeface="Arial"/>
                <a:ea typeface="Arial"/>
                <a:cs typeface="Arial"/>
                <a:sym typeface="Arial"/>
              </a:rPr>
            </a:br>
            <a:endParaRPr sz="1100">
              <a:solidFill>
                <a:srgbClr val="0D1D51"/>
              </a:solidFill>
              <a:latin typeface="Arial"/>
              <a:ea typeface="Arial"/>
              <a:cs typeface="Arial"/>
              <a:sym typeface="Arial"/>
            </a:endParaRPr>
          </a:p>
        </p:txBody>
      </p:sp>
      <p:sp>
        <p:nvSpPr>
          <p:cNvPr id="301" name="Google Shape;301;p35"/>
          <p:cNvSpPr txBox="1"/>
          <p:nvPr>
            <p:ph idx="1" type="body"/>
          </p:nvPr>
        </p:nvSpPr>
        <p:spPr>
          <a:xfrm>
            <a:off x="300396" y="1969316"/>
            <a:ext cx="4271604" cy="2872488"/>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100"/>
              <a:buNone/>
            </a:pPr>
            <a:r>
              <a:rPr b="1" lang="en" sz="2100">
                <a:latin typeface="Arial"/>
                <a:ea typeface="Arial"/>
                <a:cs typeface="Arial"/>
                <a:sym typeface="Arial"/>
              </a:rPr>
              <a:t> </a:t>
            </a:r>
            <a:r>
              <a:rPr b="1" lang="en" sz="1800">
                <a:latin typeface="Arial"/>
                <a:ea typeface="Arial"/>
                <a:cs typeface="Arial"/>
                <a:sym typeface="Arial"/>
              </a:rPr>
              <a:t>Despite its high potential for wind energy generation, wind power in Kenya currently contributes only about 16 percent of the country's total electrical power. </a:t>
            </a:r>
            <a:endParaRPr sz="1100"/>
          </a:p>
          <a:p>
            <a:pPr indent="0" lvl="0" marL="0" rtl="0" algn="ctr">
              <a:lnSpc>
                <a:spcPct val="90000"/>
              </a:lnSpc>
              <a:spcBef>
                <a:spcPts val="800"/>
              </a:spcBef>
              <a:spcAft>
                <a:spcPts val="0"/>
              </a:spcAft>
              <a:buClr>
                <a:schemeClr val="dk1"/>
              </a:buClr>
              <a:buSzPts val="1800"/>
              <a:buNone/>
            </a:pPr>
            <a:r>
              <a:rPr b="1" lang="en" sz="1800">
                <a:latin typeface="Arial"/>
                <a:ea typeface="Arial"/>
                <a:cs typeface="Arial"/>
                <a:sym typeface="Arial"/>
              </a:rPr>
              <a:t>By tapping into Kenya's abundant wind resources more effectively, there is immense potential to increase the contribution of wind power to the nation's energy mix.</a:t>
            </a:r>
            <a:endParaRPr sz="1100"/>
          </a:p>
        </p:txBody>
      </p:sp>
      <p:sp>
        <p:nvSpPr>
          <p:cNvPr id="302" name="Google Shape;302;p35"/>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303" name="Google Shape;303;p35"/>
          <p:cNvSpPr txBox="1"/>
          <p:nvPr>
            <p:ph idx="3" type="body"/>
          </p:nvPr>
        </p:nvSpPr>
        <p:spPr>
          <a:xfrm>
            <a:off x="5178202" y="836634"/>
            <a:ext cx="3015898" cy="2817784"/>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400"/>
              <a:buNone/>
            </a:pPr>
            <a:r>
              <a:rPr b="1" lang="en" sz="2400">
                <a:latin typeface="Arial"/>
                <a:ea typeface="Arial"/>
                <a:cs typeface="Arial"/>
                <a:sym typeface="Arial"/>
              </a:rPr>
              <a:t>Target Stakeholders: </a:t>
            </a:r>
            <a:endParaRPr sz="1100"/>
          </a:p>
          <a:p>
            <a:pPr indent="0" lvl="0" marL="0" rtl="0" algn="ctr">
              <a:lnSpc>
                <a:spcPct val="90000"/>
              </a:lnSpc>
              <a:spcBef>
                <a:spcPts val="800"/>
              </a:spcBef>
              <a:spcAft>
                <a:spcPts val="0"/>
              </a:spcAft>
              <a:buClr>
                <a:schemeClr val="dk1"/>
              </a:buClr>
              <a:buSzPts val="1800"/>
              <a:buNone/>
            </a:pPr>
            <a:r>
              <a:rPr b="1" lang="en" sz="1800">
                <a:latin typeface="Arial"/>
                <a:ea typeface="Arial"/>
                <a:cs typeface="Arial"/>
                <a:sym typeface="Arial"/>
              </a:rPr>
              <a:t>Government Agencies:</a:t>
            </a:r>
            <a:endParaRPr sz="1100"/>
          </a:p>
          <a:p>
            <a:pPr indent="0" lvl="0" marL="0" rtl="0" algn="ctr">
              <a:lnSpc>
                <a:spcPct val="90000"/>
              </a:lnSpc>
              <a:spcBef>
                <a:spcPts val="800"/>
              </a:spcBef>
              <a:spcAft>
                <a:spcPts val="0"/>
              </a:spcAft>
              <a:buClr>
                <a:schemeClr val="dk1"/>
              </a:buClr>
              <a:buSzPts val="1800"/>
              <a:buNone/>
            </a:pPr>
            <a:r>
              <a:rPr b="1" lang="en" sz="1800">
                <a:latin typeface="Arial"/>
                <a:ea typeface="Arial"/>
                <a:cs typeface="Arial"/>
                <a:sym typeface="Arial"/>
              </a:rPr>
              <a:t>Energy Ministry.</a:t>
            </a:r>
            <a:endParaRPr sz="1100"/>
          </a:p>
          <a:p>
            <a:pPr indent="0" lvl="0" marL="0" rtl="0" algn="ctr">
              <a:lnSpc>
                <a:spcPct val="90000"/>
              </a:lnSpc>
              <a:spcBef>
                <a:spcPts val="800"/>
              </a:spcBef>
              <a:spcAft>
                <a:spcPts val="0"/>
              </a:spcAft>
              <a:buClr>
                <a:schemeClr val="dk1"/>
              </a:buClr>
              <a:buSzPts val="1800"/>
              <a:buNone/>
            </a:pPr>
            <a:r>
              <a:rPr b="1" lang="en" sz="1800">
                <a:latin typeface="Arial"/>
                <a:ea typeface="Arial"/>
                <a:cs typeface="Arial"/>
                <a:sym typeface="Arial"/>
              </a:rPr>
              <a:t>Investors and Financiers:</a:t>
            </a:r>
            <a:endParaRPr sz="1100"/>
          </a:p>
          <a:p>
            <a:pPr indent="0" lvl="0" marL="0" rtl="0" algn="ctr">
              <a:lnSpc>
                <a:spcPct val="90000"/>
              </a:lnSpc>
              <a:spcBef>
                <a:spcPts val="800"/>
              </a:spcBef>
              <a:spcAft>
                <a:spcPts val="0"/>
              </a:spcAft>
              <a:buClr>
                <a:schemeClr val="dk1"/>
              </a:buClr>
              <a:buSzPts val="1800"/>
              <a:buNone/>
            </a:pPr>
            <a:r>
              <a:rPr b="1" lang="en" sz="1800">
                <a:latin typeface="Arial"/>
                <a:ea typeface="Arial"/>
                <a:cs typeface="Arial"/>
                <a:sym typeface="Arial"/>
              </a:rPr>
              <a:t>Private Investors. </a:t>
            </a:r>
            <a:endParaRPr sz="1100"/>
          </a:p>
        </p:txBody>
      </p:sp>
      <p:pic>
        <p:nvPicPr>
          <p:cNvPr descr="A group of wind turbines on a hill&#10;&#10;Description automatically generated" id="304" name="Google Shape;304;p35"/>
          <p:cNvPicPr preferRelativeResize="0"/>
          <p:nvPr>
            <p:ph idx="6" type="pic"/>
          </p:nvPr>
        </p:nvPicPr>
        <p:blipFill rotWithShape="1">
          <a:blip r:embed="rId3">
            <a:alphaModFix/>
          </a:blip>
          <a:srcRect b="0" l="21931" r="21930" t="0"/>
          <a:stretch/>
        </p:blipFill>
        <p:spPr>
          <a:xfrm>
            <a:off x="4724086" y="3679585"/>
            <a:ext cx="454115" cy="454115"/>
          </a:xfrm>
          <a:prstGeom prst="rect">
            <a:avLst/>
          </a:prstGeom>
          <a:noFill/>
          <a:ln>
            <a:noFill/>
          </a:ln>
        </p:spPr>
      </p:pic>
      <p:pic>
        <p:nvPicPr>
          <p:cNvPr descr="A group of windmills in a field with Albany Wind Farm in the background&#10;&#10;Description automatically generated" id="305" name="Google Shape;305;p35"/>
          <p:cNvPicPr preferRelativeResize="0"/>
          <p:nvPr>
            <p:ph idx="5" type="pic"/>
          </p:nvPr>
        </p:nvPicPr>
        <p:blipFill rotWithShape="1">
          <a:blip r:embed="rId4">
            <a:alphaModFix/>
          </a:blip>
          <a:srcRect b="0" l="16667" r="16666" t="0"/>
          <a:stretch/>
        </p:blipFill>
        <p:spPr>
          <a:xfrm>
            <a:off x="3962227" y="1388226"/>
            <a:ext cx="454115" cy="4541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1F6FA"/>
            </a:gs>
            <a:gs pos="35000">
              <a:srgbClr val="8BB3D6"/>
            </a:gs>
            <a:gs pos="74000">
              <a:srgbClr val="8BB3D6"/>
            </a:gs>
            <a:gs pos="100000">
              <a:srgbClr val="0D1D51"/>
            </a:gs>
          </a:gsLst>
          <a:lin ang="5400000" scaled="0"/>
        </a:gradFill>
      </p:bgPr>
    </p:bg>
    <p:spTree>
      <p:nvGrpSpPr>
        <p:cNvPr id="310" name="Shape 310"/>
        <p:cNvGrpSpPr/>
        <p:nvPr/>
      </p:nvGrpSpPr>
      <p:grpSpPr>
        <a:xfrm>
          <a:off x="0" y="0"/>
          <a:ext cx="0" cy="0"/>
          <a:chOff x="0" y="0"/>
          <a:chExt cx="0" cy="0"/>
        </a:xfrm>
      </p:grpSpPr>
      <p:sp>
        <p:nvSpPr>
          <p:cNvPr id="311" name="Google Shape;311;p36"/>
          <p:cNvSpPr txBox="1"/>
          <p:nvPr>
            <p:ph type="title"/>
          </p:nvPr>
        </p:nvSpPr>
        <p:spPr>
          <a:xfrm>
            <a:off x="386954" y="386179"/>
            <a:ext cx="8362950" cy="62362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D1D51"/>
              </a:buClr>
              <a:buSzPts val="3000"/>
              <a:buFont typeface="Arial"/>
              <a:buNone/>
            </a:pPr>
            <a:r>
              <a:rPr lang="en" sz="3000">
                <a:solidFill>
                  <a:srgbClr val="0D1D51"/>
                </a:solidFill>
                <a:latin typeface="Arial"/>
                <a:ea typeface="Arial"/>
                <a:cs typeface="Arial"/>
                <a:sym typeface="Arial"/>
              </a:rPr>
              <a:t>PROBLEM STATEMENT</a:t>
            </a:r>
            <a:br>
              <a:rPr lang="en" sz="3000">
                <a:solidFill>
                  <a:srgbClr val="0D1D51"/>
                </a:solidFill>
                <a:latin typeface="Arial"/>
                <a:ea typeface="Arial"/>
                <a:cs typeface="Arial"/>
                <a:sym typeface="Arial"/>
              </a:rPr>
            </a:br>
            <a:endParaRPr sz="3000">
              <a:solidFill>
                <a:srgbClr val="0D1D51"/>
              </a:solidFill>
              <a:latin typeface="Arial"/>
              <a:ea typeface="Arial"/>
              <a:cs typeface="Arial"/>
              <a:sym typeface="Arial"/>
            </a:endParaRPr>
          </a:p>
        </p:txBody>
      </p:sp>
      <p:sp>
        <p:nvSpPr>
          <p:cNvPr id="312" name="Google Shape;312;p36"/>
          <p:cNvSpPr txBox="1"/>
          <p:nvPr>
            <p:ph idx="1" type="body"/>
          </p:nvPr>
        </p:nvSpPr>
        <p:spPr>
          <a:xfrm>
            <a:off x="300396" y="2337755"/>
            <a:ext cx="4029389" cy="2103299"/>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 sz="1800">
                <a:latin typeface="Arial"/>
                <a:ea typeface="Arial"/>
                <a:cs typeface="Arial"/>
                <a:sym typeface="Arial"/>
              </a:rPr>
              <a:t>Kenya's electricity grid is frequently overloaded, leading to widespread blackouts that adversely affect businesses and households. </a:t>
            </a:r>
            <a:endParaRPr sz="1100"/>
          </a:p>
        </p:txBody>
      </p:sp>
      <p:sp>
        <p:nvSpPr>
          <p:cNvPr id="313" name="Google Shape;313;p36"/>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314" name="Google Shape;314;p36"/>
          <p:cNvSpPr txBox="1"/>
          <p:nvPr>
            <p:ph idx="3" type="body"/>
          </p:nvPr>
        </p:nvSpPr>
        <p:spPr>
          <a:xfrm>
            <a:off x="5178202" y="963152"/>
            <a:ext cx="3430918" cy="2472507"/>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 sz="1800">
                <a:latin typeface="Arial"/>
                <a:ea typeface="Arial"/>
                <a:cs typeface="Arial"/>
                <a:sym typeface="Arial"/>
              </a:rPr>
              <a:t>The goal is to provide actionable information to inform players in the energy production industry of places it can supplement our energy needs through harnessing wind energy. </a:t>
            </a:r>
            <a:endParaRPr sz="1100"/>
          </a:p>
        </p:txBody>
      </p:sp>
      <p:pic>
        <p:nvPicPr>
          <p:cNvPr id="315" name="Google Shape;315;p36"/>
          <p:cNvPicPr preferRelativeResize="0"/>
          <p:nvPr>
            <p:ph idx="5" type="pic"/>
          </p:nvPr>
        </p:nvPicPr>
        <p:blipFill rotWithShape="1">
          <a:blip r:embed="rId3">
            <a:alphaModFix/>
          </a:blip>
          <a:srcRect b="0" l="0" r="0" t="0"/>
          <a:stretch/>
        </p:blipFill>
        <p:spPr>
          <a:xfrm>
            <a:off x="3962227" y="1388226"/>
            <a:ext cx="454115" cy="454115"/>
          </a:xfrm>
          <a:prstGeom prst="rect">
            <a:avLst/>
          </a:prstGeom>
          <a:noFill/>
          <a:ln>
            <a:noFill/>
          </a:ln>
        </p:spPr>
      </p:pic>
      <p:pic>
        <p:nvPicPr>
          <p:cNvPr descr="A group of wind turbines on a hill&#10;&#10;Description automatically generated" id="316" name="Google Shape;316;p36"/>
          <p:cNvPicPr preferRelativeResize="0"/>
          <p:nvPr>
            <p:ph idx="6" type="pic"/>
          </p:nvPr>
        </p:nvPicPr>
        <p:blipFill rotWithShape="1">
          <a:blip r:embed="rId4">
            <a:alphaModFix/>
          </a:blip>
          <a:srcRect b="0" l="21931" r="21930" t="0"/>
          <a:stretch/>
        </p:blipFill>
        <p:spPr>
          <a:xfrm>
            <a:off x="4724086" y="3679585"/>
            <a:ext cx="454115" cy="4541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48000"/>
          </a:blip>
          <a:stretch>
            <a:fillRect/>
          </a:stretch>
        </a:blipFill>
      </p:bgPr>
    </p:bg>
    <p:spTree>
      <p:nvGrpSpPr>
        <p:cNvPr id="321" name="Shape 321"/>
        <p:cNvGrpSpPr/>
        <p:nvPr/>
      </p:nvGrpSpPr>
      <p:grpSpPr>
        <a:xfrm>
          <a:off x="0" y="0"/>
          <a:ext cx="0" cy="0"/>
          <a:chOff x="0" y="0"/>
          <a:chExt cx="0" cy="0"/>
        </a:xfrm>
      </p:grpSpPr>
      <p:sp>
        <p:nvSpPr>
          <p:cNvPr id="322" name="Google Shape;322;p37"/>
          <p:cNvSpPr txBox="1"/>
          <p:nvPr>
            <p:ph type="title"/>
          </p:nvPr>
        </p:nvSpPr>
        <p:spPr>
          <a:xfrm>
            <a:off x="159818" y="133008"/>
            <a:ext cx="8363100" cy="1036200"/>
          </a:xfrm>
          <a:prstGeom prst="rect">
            <a:avLst/>
          </a:prstGeom>
          <a:noFill/>
          <a:ln>
            <a:noFill/>
          </a:ln>
        </p:spPr>
        <p:txBody>
          <a:bodyPr anchorCtr="0" anchor="b" bIns="0" lIns="0" spcFirstLastPara="1" rIns="0" wrap="square" tIns="0">
            <a:normAutofit/>
          </a:bodyPr>
          <a:lstStyle/>
          <a:p>
            <a:pPr indent="0" lvl="0" marL="0" rtl="0" algn="ctr">
              <a:lnSpc>
                <a:spcPct val="90000"/>
              </a:lnSpc>
              <a:spcBef>
                <a:spcPts val="0"/>
              </a:spcBef>
              <a:spcAft>
                <a:spcPts val="0"/>
              </a:spcAft>
              <a:buClr>
                <a:srgbClr val="0D1D51"/>
              </a:buClr>
              <a:buSzPts val="3300"/>
              <a:buFont typeface="Arial"/>
              <a:buNone/>
            </a:pPr>
            <a:r>
              <a:rPr lang="en" sz="3300">
                <a:solidFill>
                  <a:srgbClr val="0D1D51"/>
                </a:solidFill>
                <a:latin typeface="Arial"/>
                <a:ea typeface="Arial"/>
                <a:cs typeface="Arial"/>
                <a:sym typeface="Arial"/>
              </a:rPr>
              <a:t>OBJECTIVES</a:t>
            </a:r>
            <a:br>
              <a:rPr lang="en" sz="3300">
                <a:solidFill>
                  <a:srgbClr val="0D1D51"/>
                </a:solidFill>
                <a:latin typeface="Arial"/>
                <a:ea typeface="Arial"/>
                <a:cs typeface="Arial"/>
                <a:sym typeface="Arial"/>
              </a:rPr>
            </a:br>
            <a:endParaRPr sz="3300">
              <a:solidFill>
                <a:srgbClr val="0D1D51"/>
              </a:solidFill>
              <a:latin typeface="Arial"/>
              <a:ea typeface="Arial"/>
              <a:cs typeface="Arial"/>
              <a:sym typeface="Arial"/>
            </a:endParaRPr>
          </a:p>
        </p:txBody>
      </p:sp>
      <p:sp>
        <p:nvSpPr>
          <p:cNvPr id="323" name="Google Shape;323;p37"/>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1100"/>
              <a:t>‹#›</a:t>
            </a:fld>
            <a:endParaRPr sz="1100"/>
          </a:p>
        </p:txBody>
      </p:sp>
      <p:sp>
        <p:nvSpPr>
          <p:cNvPr id="324" name="Google Shape;324;p37"/>
          <p:cNvSpPr txBox="1"/>
          <p:nvPr>
            <p:ph idx="1" type="body"/>
          </p:nvPr>
        </p:nvSpPr>
        <p:spPr>
          <a:xfrm>
            <a:off x="230552" y="1300500"/>
            <a:ext cx="8292300" cy="2542500"/>
          </a:xfrm>
          <a:prstGeom prst="rect">
            <a:avLst/>
          </a:prstGeom>
          <a:noFill/>
          <a:ln>
            <a:noFill/>
          </a:ln>
        </p:spPr>
        <p:txBody>
          <a:bodyPr anchorCtr="0" anchor="t" bIns="0" lIns="0" spcFirstLastPara="1" rIns="0" wrap="square" tIns="0">
            <a:normAutofit/>
          </a:bodyPr>
          <a:lstStyle/>
          <a:p>
            <a:pPr indent="-247650" lvl="0" marL="254000" rtl="0" algn="ctr">
              <a:lnSpc>
                <a:spcPct val="90000"/>
              </a:lnSpc>
              <a:spcBef>
                <a:spcPts val="0"/>
              </a:spcBef>
              <a:spcAft>
                <a:spcPts val="0"/>
              </a:spcAft>
              <a:buClr>
                <a:schemeClr val="dk1"/>
              </a:buClr>
              <a:buSzPts val="1500"/>
              <a:buFont typeface="Arial"/>
              <a:buChar char="•"/>
            </a:pPr>
            <a:r>
              <a:rPr b="1" lang="en" sz="1500">
                <a:latin typeface="Arial"/>
                <a:ea typeface="Arial"/>
                <a:cs typeface="Arial"/>
                <a:sym typeface="Arial"/>
              </a:rPr>
              <a:t>To conduct a comprehensive data-driven analysis aimed at identifying and recommending optimal locations for wind farms in Kenya, with a focus on the strategic optimization of wind farm placement.</a:t>
            </a:r>
            <a:endParaRPr sz="1100"/>
          </a:p>
        </p:txBody>
      </p:sp>
      <p:sp>
        <p:nvSpPr>
          <p:cNvPr id="325" name="Google Shape;325;p37"/>
          <p:cNvSpPr txBox="1"/>
          <p:nvPr>
            <p:ph idx="6" type="body"/>
          </p:nvPr>
        </p:nvSpPr>
        <p:spPr>
          <a:xfrm>
            <a:off x="386982" y="797800"/>
            <a:ext cx="3176100" cy="371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D1D51"/>
              </a:buClr>
              <a:buSzPts val="2100"/>
              <a:buNone/>
            </a:pPr>
            <a:r>
              <a:rPr lang="en" sz="2100">
                <a:latin typeface="Arial"/>
                <a:ea typeface="Arial"/>
                <a:cs typeface="Arial"/>
                <a:sym typeface="Arial"/>
              </a:rPr>
              <a:t>MAIN OBJECTIVE</a:t>
            </a:r>
            <a:endParaRPr sz="1100"/>
          </a:p>
        </p:txBody>
      </p:sp>
      <p:sp>
        <p:nvSpPr>
          <p:cNvPr id="326" name="Google Shape;326;p37"/>
          <p:cNvSpPr txBox="1"/>
          <p:nvPr>
            <p:ph idx="7" type="body"/>
          </p:nvPr>
        </p:nvSpPr>
        <p:spPr>
          <a:xfrm>
            <a:off x="508469" y="2639025"/>
            <a:ext cx="7296000" cy="2343300"/>
          </a:xfrm>
          <a:prstGeom prst="rect">
            <a:avLst/>
          </a:prstGeom>
          <a:noFill/>
          <a:ln>
            <a:noFill/>
          </a:ln>
        </p:spPr>
        <p:txBody>
          <a:bodyPr anchorCtr="0" anchor="t" bIns="0" lIns="0" spcFirstLastPara="1" rIns="0" wrap="square" tIns="0">
            <a:normAutofit/>
          </a:bodyPr>
          <a:lstStyle/>
          <a:p>
            <a:pPr indent="-209550" lvl="0" marL="215900" rtl="0" algn="ctr">
              <a:lnSpc>
                <a:spcPct val="90000"/>
              </a:lnSpc>
              <a:spcBef>
                <a:spcPts val="0"/>
              </a:spcBef>
              <a:spcAft>
                <a:spcPts val="0"/>
              </a:spcAft>
              <a:buClr>
                <a:schemeClr val="dk1"/>
              </a:buClr>
              <a:buSzPts val="1500"/>
              <a:buFont typeface="Arial"/>
              <a:buChar char="•"/>
            </a:pPr>
            <a:r>
              <a:rPr b="1" lang="en" sz="1500">
                <a:latin typeface="Arial"/>
                <a:ea typeface="Arial"/>
                <a:cs typeface="Arial"/>
                <a:sym typeface="Arial"/>
              </a:rPr>
              <a:t>Analyze regional wind data to determine optimal locations for wind farms, focusing on the annual energy that can be produced by  industrial sized turbines: Siemens SWT 3.5 - 120t and Vesta v52 850Kw</a:t>
            </a:r>
            <a:endParaRPr sz="1100"/>
          </a:p>
          <a:p>
            <a:pPr indent="0" lvl="0" marL="0" rtl="0" algn="ctr">
              <a:lnSpc>
                <a:spcPct val="90000"/>
              </a:lnSpc>
              <a:spcBef>
                <a:spcPts val="800"/>
              </a:spcBef>
              <a:spcAft>
                <a:spcPts val="0"/>
              </a:spcAft>
              <a:buClr>
                <a:schemeClr val="dk1"/>
              </a:buClr>
              <a:buSzPts val="1500"/>
              <a:buNone/>
            </a:pPr>
            <a:r>
              <a:t/>
            </a:r>
            <a:endParaRPr b="1" sz="1500">
              <a:latin typeface="Arial"/>
              <a:ea typeface="Arial"/>
              <a:cs typeface="Arial"/>
              <a:sym typeface="Arial"/>
            </a:endParaRPr>
          </a:p>
          <a:p>
            <a:pPr indent="-215900" lvl="0" marL="215900" rtl="0" algn="ctr">
              <a:lnSpc>
                <a:spcPct val="90000"/>
              </a:lnSpc>
              <a:spcBef>
                <a:spcPts val="800"/>
              </a:spcBef>
              <a:spcAft>
                <a:spcPts val="0"/>
              </a:spcAft>
              <a:buClr>
                <a:srgbClr val="000000"/>
              </a:buClr>
              <a:buSzPts val="1400"/>
              <a:buFont typeface="Arial"/>
              <a:buChar char="•"/>
            </a:pPr>
            <a:r>
              <a:rPr b="1" i="0" lang="en" sz="1400" u="none" strike="noStrike">
                <a:solidFill>
                  <a:srgbClr val="000000"/>
                </a:solidFill>
                <a:latin typeface="Arial"/>
                <a:ea typeface="Arial"/>
                <a:cs typeface="Arial"/>
                <a:sym typeface="Arial"/>
              </a:rPr>
              <a:t>Analyze historical wind data to understand if there are potential wind related issues i.e gusts that can lead to significant reliability of wind energy produced</a:t>
            </a:r>
            <a:endParaRPr b="1" sz="1500">
              <a:latin typeface="Arial"/>
              <a:ea typeface="Arial"/>
              <a:cs typeface="Arial"/>
              <a:sym typeface="Arial"/>
            </a:endParaRPr>
          </a:p>
        </p:txBody>
      </p:sp>
      <p:sp>
        <p:nvSpPr>
          <p:cNvPr id="327" name="Google Shape;327;p37"/>
          <p:cNvSpPr txBox="1"/>
          <p:nvPr>
            <p:ph idx="8" type="body"/>
          </p:nvPr>
        </p:nvSpPr>
        <p:spPr>
          <a:xfrm>
            <a:off x="230552" y="2125163"/>
            <a:ext cx="4058700" cy="371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D1D51"/>
              </a:buClr>
              <a:buSzPts val="2100"/>
              <a:buNone/>
            </a:pPr>
            <a:r>
              <a:rPr lang="en" sz="2100">
                <a:latin typeface="Arial"/>
                <a:ea typeface="Arial"/>
                <a:cs typeface="Arial"/>
                <a:sym typeface="Arial"/>
              </a:rPr>
              <a:t>    </a:t>
            </a:r>
            <a:r>
              <a:rPr lang="en" sz="2100">
                <a:latin typeface="Arial"/>
                <a:ea typeface="Arial"/>
                <a:cs typeface="Arial"/>
                <a:sym typeface="Arial"/>
              </a:rPr>
              <a:t>SECONDARY OBJECTIVE</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1F6FA"/>
            </a:gs>
            <a:gs pos="100000">
              <a:srgbClr val="8BB3D6"/>
            </a:gs>
          </a:gsLst>
          <a:lin ang="5400000" scaled="0"/>
        </a:gradFill>
      </p:bgPr>
    </p:bg>
    <p:spTree>
      <p:nvGrpSpPr>
        <p:cNvPr id="332" name="Shape 332"/>
        <p:cNvGrpSpPr/>
        <p:nvPr/>
      </p:nvGrpSpPr>
      <p:grpSpPr>
        <a:xfrm>
          <a:off x="0" y="0"/>
          <a:ext cx="0" cy="0"/>
          <a:chOff x="0" y="0"/>
          <a:chExt cx="0" cy="0"/>
        </a:xfrm>
      </p:grpSpPr>
      <p:sp>
        <p:nvSpPr>
          <p:cNvPr id="333" name="Google Shape;333;p38"/>
          <p:cNvSpPr txBox="1"/>
          <p:nvPr>
            <p:ph type="title"/>
          </p:nvPr>
        </p:nvSpPr>
        <p:spPr>
          <a:xfrm>
            <a:off x="386975" y="136925"/>
            <a:ext cx="4545000" cy="7050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3000"/>
              <a:buFont typeface="Arial"/>
              <a:buNone/>
            </a:pPr>
            <a:r>
              <a:rPr lang="en" sz="2700">
                <a:latin typeface="Arial"/>
                <a:ea typeface="Arial"/>
                <a:cs typeface="Arial"/>
                <a:sym typeface="Arial"/>
              </a:rPr>
              <a:t>DATA UNDERSTANDING</a:t>
            </a:r>
            <a:endParaRPr sz="2700"/>
          </a:p>
        </p:txBody>
      </p:sp>
      <p:sp>
        <p:nvSpPr>
          <p:cNvPr id="334" name="Google Shape;334;p38"/>
          <p:cNvSpPr txBox="1"/>
          <p:nvPr>
            <p:ph idx="1" type="body"/>
          </p:nvPr>
        </p:nvSpPr>
        <p:spPr>
          <a:xfrm>
            <a:off x="463100" y="930600"/>
            <a:ext cx="4262100" cy="3777000"/>
          </a:xfrm>
          <a:prstGeom prst="rect">
            <a:avLst/>
          </a:prstGeom>
          <a:noFill/>
          <a:ln>
            <a:noFill/>
          </a:ln>
        </p:spPr>
        <p:txBody>
          <a:bodyPr anchorCtr="0" anchor="t" bIns="34275" lIns="68575" spcFirstLastPara="1" rIns="68575" wrap="square" tIns="34275">
            <a:noAutofit/>
          </a:bodyPr>
          <a:lstStyle/>
          <a:p>
            <a:pPr indent="-247650" lvl="0" marL="254000" rtl="0" algn="l">
              <a:lnSpc>
                <a:spcPct val="90000"/>
              </a:lnSpc>
              <a:spcBef>
                <a:spcPts val="0"/>
              </a:spcBef>
              <a:spcAft>
                <a:spcPts val="0"/>
              </a:spcAft>
              <a:buClr>
                <a:schemeClr val="dk1"/>
              </a:buClr>
              <a:buSzPts val="1500"/>
              <a:buFont typeface="Arial"/>
              <a:buChar char="•"/>
            </a:pPr>
            <a:r>
              <a:rPr b="1" lang="en" sz="1500">
                <a:solidFill>
                  <a:schemeClr val="dk1"/>
                </a:solidFill>
                <a:latin typeface="Arial"/>
                <a:ea typeface="Arial"/>
                <a:cs typeface="Arial"/>
                <a:sym typeface="Arial"/>
              </a:rPr>
              <a:t>Our project dataset is from ERA5 website.  </a:t>
            </a:r>
            <a:endParaRPr sz="1100"/>
          </a:p>
          <a:p>
            <a:pPr indent="-247650" lvl="0" marL="254000" rtl="0" algn="l">
              <a:lnSpc>
                <a:spcPct val="90000"/>
              </a:lnSpc>
              <a:spcBef>
                <a:spcPts val="800"/>
              </a:spcBef>
              <a:spcAft>
                <a:spcPts val="0"/>
              </a:spcAft>
              <a:buClr>
                <a:schemeClr val="dk1"/>
              </a:buClr>
              <a:buSzPts val="1500"/>
              <a:buFont typeface="Arial"/>
              <a:buChar char="•"/>
            </a:pPr>
            <a:r>
              <a:rPr b="1" lang="en" sz="1500">
                <a:solidFill>
                  <a:schemeClr val="dk1"/>
                </a:solidFill>
                <a:latin typeface="Arial"/>
                <a:ea typeface="Arial"/>
                <a:cs typeface="Arial"/>
                <a:sym typeface="Arial"/>
              </a:rPr>
              <a:t>Data collected from 2013 to the present. </a:t>
            </a:r>
            <a:endParaRPr b="1" sz="1500">
              <a:solidFill>
                <a:schemeClr val="dk1"/>
              </a:solidFill>
              <a:latin typeface="Arial"/>
              <a:ea typeface="Arial"/>
              <a:cs typeface="Arial"/>
              <a:sym typeface="Arial"/>
            </a:endParaRPr>
          </a:p>
          <a:p>
            <a:pPr indent="-247650" lvl="0" marL="254000" rtl="0" algn="l">
              <a:lnSpc>
                <a:spcPct val="90000"/>
              </a:lnSpc>
              <a:spcBef>
                <a:spcPts val="800"/>
              </a:spcBef>
              <a:spcAft>
                <a:spcPts val="0"/>
              </a:spcAft>
              <a:buClr>
                <a:schemeClr val="dk1"/>
              </a:buClr>
              <a:buSzPts val="1500"/>
              <a:buFont typeface="Arial"/>
              <a:buChar char="•"/>
            </a:pPr>
            <a:r>
              <a:rPr b="1" lang="en" sz="1500">
                <a:solidFill>
                  <a:schemeClr val="dk1"/>
                </a:solidFill>
                <a:latin typeface="Arial"/>
                <a:ea typeface="Arial"/>
                <a:cs typeface="Arial"/>
                <a:sym typeface="Arial"/>
              </a:rPr>
              <a:t>It contains the following characteristics.</a:t>
            </a:r>
            <a:endParaRPr sz="1100"/>
          </a:p>
          <a:p>
            <a:pPr indent="-247650" lvl="0" marL="254000" rtl="0" algn="l">
              <a:lnSpc>
                <a:spcPct val="90000"/>
              </a:lnSpc>
              <a:spcBef>
                <a:spcPts val="800"/>
              </a:spcBef>
              <a:spcAft>
                <a:spcPts val="0"/>
              </a:spcAft>
              <a:buClr>
                <a:schemeClr val="dk1"/>
              </a:buClr>
              <a:buSzPts val="1500"/>
              <a:buFont typeface="Arial"/>
              <a:buChar char="•"/>
            </a:pPr>
            <a:r>
              <a:rPr b="1" lang="en" sz="1500">
                <a:solidFill>
                  <a:schemeClr val="dk1"/>
                </a:solidFill>
                <a:latin typeface="Arial"/>
                <a:ea typeface="Arial"/>
                <a:cs typeface="Arial"/>
                <a:sym typeface="Arial"/>
              </a:rPr>
              <a:t>Kenya's grid squares range from 33.9° to 41.9° longitudinally and -4.5° to 5.0° latitudinally, with 1287 squares at 0.25° intervals. </a:t>
            </a:r>
            <a:endParaRPr sz="1100"/>
          </a:p>
          <a:p>
            <a:pPr indent="-247650" lvl="0" marL="254000" rtl="0" algn="l">
              <a:lnSpc>
                <a:spcPct val="90000"/>
              </a:lnSpc>
              <a:spcBef>
                <a:spcPts val="800"/>
              </a:spcBef>
              <a:spcAft>
                <a:spcPts val="0"/>
              </a:spcAft>
              <a:buClr>
                <a:schemeClr val="dk1"/>
              </a:buClr>
              <a:buSzPts val="1500"/>
              <a:buFont typeface="Arial"/>
              <a:buChar char="•"/>
            </a:pPr>
            <a:r>
              <a:rPr b="1" lang="en" sz="1500">
                <a:solidFill>
                  <a:schemeClr val="dk1"/>
                </a:solidFill>
                <a:latin typeface="Arial"/>
                <a:ea typeface="Arial"/>
                <a:cs typeface="Arial"/>
                <a:sym typeface="Arial"/>
              </a:rPr>
              <a:t>Each square maintains a 0.25° resolution, equivalent to about 25 kilometers.</a:t>
            </a:r>
            <a:endParaRPr b="1" sz="1500">
              <a:solidFill>
                <a:schemeClr val="dk1"/>
              </a:solidFill>
              <a:latin typeface="Arial"/>
              <a:ea typeface="Arial"/>
              <a:cs typeface="Arial"/>
              <a:sym typeface="Arial"/>
            </a:endParaRPr>
          </a:p>
          <a:p>
            <a:pPr indent="-247650" lvl="0" marL="254000" rtl="0" algn="l">
              <a:lnSpc>
                <a:spcPct val="90000"/>
              </a:lnSpc>
              <a:spcBef>
                <a:spcPts val="800"/>
              </a:spcBef>
              <a:spcAft>
                <a:spcPts val="0"/>
              </a:spcAft>
              <a:buClr>
                <a:schemeClr val="dk1"/>
              </a:buClr>
              <a:buSzPts val="1500"/>
              <a:buFont typeface="Arial"/>
              <a:buChar char="•"/>
            </a:pPr>
            <a:r>
              <a:rPr b="1" lang="en" sz="1500">
                <a:solidFill>
                  <a:schemeClr val="dk1"/>
                </a:solidFill>
                <a:latin typeface="Arial"/>
                <a:ea typeface="Arial"/>
                <a:cs typeface="Arial"/>
                <a:sym typeface="Arial"/>
              </a:rPr>
              <a:t>Time Points: Recorded at </a:t>
            </a:r>
            <a:r>
              <a:rPr b="1" lang="en" sz="1500">
                <a:solidFill>
                  <a:schemeClr val="dk1"/>
                </a:solidFill>
                <a:latin typeface="Arial"/>
                <a:ea typeface="Arial"/>
                <a:cs typeface="Arial"/>
                <a:sym typeface="Arial"/>
              </a:rPr>
              <a:t>0000 hrs</a:t>
            </a:r>
            <a:r>
              <a:rPr b="1" lang="en" sz="1500">
                <a:solidFill>
                  <a:schemeClr val="dk1"/>
                </a:solidFill>
                <a:latin typeface="Arial"/>
                <a:ea typeface="Arial"/>
                <a:cs typeface="Arial"/>
                <a:sym typeface="Arial"/>
              </a:rPr>
              <a:t> and 1200hrs. </a:t>
            </a:r>
            <a:endParaRPr sz="1100"/>
          </a:p>
          <a:p>
            <a:pPr indent="-247650" lvl="0" marL="254000" rtl="0" algn="l">
              <a:lnSpc>
                <a:spcPct val="90000"/>
              </a:lnSpc>
              <a:spcBef>
                <a:spcPts val="800"/>
              </a:spcBef>
              <a:spcAft>
                <a:spcPts val="0"/>
              </a:spcAft>
              <a:buClr>
                <a:schemeClr val="dk1"/>
              </a:buClr>
              <a:buSzPts val="1500"/>
              <a:buFont typeface="Arial"/>
              <a:buChar char="•"/>
            </a:pPr>
            <a:r>
              <a:rPr b="1" lang="en" sz="1500">
                <a:solidFill>
                  <a:schemeClr val="dk1"/>
                </a:solidFill>
                <a:latin typeface="Arial"/>
                <a:ea typeface="Arial"/>
                <a:cs typeface="Arial"/>
                <a:sym typeface="Arial"/>
              </a:rPr>
              <a:t>Wind speed from 10m and 100m above the surface.</a:t>
            </a:r>
            <a:endParaRPr sz="1100"/>
          </a:p>
        </p:txBody>
      </p:sp>
      <p:sp>
        <p:nvSpPr>
          <p:cNvPr id="335" name="Google Shape;335;p38"/>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pic>
        <p:nvPicPr>
          <p:cNvPr descr="A map of a wind direction&#10;&#10;Description automatically generated" id="336" name="Google Shape;336;p38"/>
          <p:cNvPicPr preferRelativeResize="0"/>
          <p:nvPr/>
        </p:nvPicPr>
        <p:blipFill rotWithShape="1">
          <a:blip r:embed="rId3">
            <a:alphaModFix/>
          </a:blip>
          <a:srcRect b="0" l="0" r="0" t="0"/>
          <a:stretch/>
        </p:blipFill>
        <p:spPr>
          <a:xfrm>
            <a:off x="4725275" y="432325"/>
            <a:ext cx="4179026" cy="425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55000"/>
          </a:blip>
          <a:stretch>
            <a:fillRect/>
          </a:stretch>
        </a:blipFill>
      </p:bgPr>
    </p:bg>
    <p:spTree>
      <p:nvGrpSpPr>
        <p:cNvPr id="340" name="Shape 340"/>
        <p:cNvGrpSpPr/>
        <p:nvPr/>
      </p:nvGrpSpPr>
      <p:grpSpPr>
        <a:xfrm>
          <a:off x="0" y="0"/>
          <a:ext cx="0" cy="0"/>
          <a:chOff x="0" y="0"/>
          <a:chExt cx="0" cy="0"/>
        </a:xfrm>
      </p:grpSpPr>
      <p:sp>
        <p:nvSpPr>
          <p:cNvPr id="341" name="Google Shape;341;p39"/>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a:t>‹#›</a:t>
            </a:fld>
            <a:endParaRPr/>
          </a:p>
        </p:txBody>
      </p:sp>
      <p:sp>
        <p:nvSpPr>
          <p:cNvPr id="342" name="Google Shape;342;p39"/>
          <p:cNvSpPr txBox="1"/>
          <p:nvPr>
            <p:ph type="title"/>
          </p:nvPr>
        </p:nvSpPr>
        <p:spPr>
          <a:xfrm>
            <a:off x="496676" y="199843"/>
            <a:ext cx="4213622" cy="642938"/>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Arial"/>
              <a:buNone/>
            </a:pPr>
            <a:r>
              <a:rPr b="1" lang="en">
                <a:latin typeface="Arial"/>
                <a:ea typeface="Arial"/>
                <a:cs typeface="Arial"/>
                <a:sym typeface="Arial"/>
              </a:rPr>
              <a:t>Time series line plot</a:t>
            </a:r>
            <a:endParaRPr/>
          </a:p>
        </p:txBody>
      </p:sp>
      <p:sp>
        <p:nvSpPr>
          <p:cNvPr id="343" name="Google Shape;343;p39"/>
          <p:cNvSpPr txBox="1"/>
          <p:nvPr>
            <p:ph idx="1" type="body"/>
          </p:nvPr>
        </p:nvSpPr>
        <p:spPr>
          <a:xfrm>
            <a:off x="108750" y="1480001"/>
            <a:ext cx="1981800" cy="2016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0D0D0D"/>
              </a:buClr>
              <a:buSzPts val="1400"/>
              <a:buNone/>
            </a:pPr>
            <a:r>
              <a:rPr b="1" i="0" lang="en" sz="1700">
                <a:solidFill>
                  <a:srgbClr val="0D0D0D"/>
                </a:solidFill>
                <a:latin typeface="Arial"/>
                <a:ea typeface="Arial"/>
                <a:cs typeface="Arial"/>
                <a:sym typeface="Arial"/>
              </a:rPr>
              <a:t>The moving average wind speeds show constant fluctuations throughout the years.</a:t>
            </a:r>
            <a:endParaRPr sz="1500"/>
          </a:p>
          <a:p>
            <a:pPr indent="0" lvl="0" marL="0" rtl="0" algn="ctr">
              <a:lnSpc>
                <a:spcPct val="90000"/>
              </a:lnSpc>
              <a:spcBef>
                <a:spcPts val="800"/>
              </a:spcBef>
              <a:spcAft>
                <a:spcPts val="0"/>
              </a:spcAft>
              <a:buClr>
                <a:schemeClr val="dk1"/>
              </a:buClr>
              <a:buSzPts val="1400"/>
              <a:buNone/>
            </a:pPr>
            <a:r>
              <a:t/>
            </a:r>
            <a:endParaRPr b="1" i="0" sz="1700">
              <a:solidFill>
                <a:srgbClr val="0D0D0D"/>
              </a:solidFill>
              <a:latin typeface="Arial"/>
              <a:ea typeface="Arial"/>
              <a:cs typeface="Arial"/>
              <a:sym typeface="Arial"/>
            </a:endParaRPr>
          </a:p>
        </p:txBody>
      </p:sp>
      <p:pic>
        <p:nvPicPr>
          <p:cNvPr id="344" name="Google Shape;344;p39"/>
          <p:cNvPicPr preferRelativeResize="0"/>
          <p:nvPr>
            <p:ph idx="2" type="body"/>
          </p:nvPr>
        </p:nvPicPr>
        <p:blipFill rotWithShape="1">
          <a:blip r:embed="rId4">
            <a:alphaModFix/>
          </a:blip>
          <a:srcRect b="0" l="0" r="0" t="0"/>
          <a:stretch/>
        </p:blipFill>
        <p:spPr>
          <a:xfrm>
            <a:off x="2021918" y="842780"/>
            <a:ext cx="6910898" cy="37764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idx="12" type="sldNum"/>
          </p:nvPr>
        </p:nvSpPr>
        <p:spPr>
          <a:xfrm>
            <a:off x="8522772" y="4841804"/>
            <a:ext cx="220845" cy="140525"/>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 sz="1100"/>
              <a:t>‹#›</a:t>
            </a:fld>
            <a:endParaRPr sz="1100"/>
          </a:p>
        </p:txBody>
      </p:sp>
      <p:pic>
        <p:nvPicPr>
          <p:cNvPr id="350" name="Google Shape;350;p40"/>
          <p:cNvPicPr preferRelativeResize="0"/>
          <p:nvPr>
            <p:ph idx="1" type="body"/>
          </p:nvPr>
        </p:nvPicPr>
        <p:blipFill rotWithShape="1">
          <a:blip r:embed="rId3">
            <a:alphaModFix/>
          </a:blip>
          <a:srcRect b="0" l="0" r="0" t="0"/>
          <a:stretch/>
        </p:blipFill>
        <p:spPr>
          <a:xfrm>
            <a:off x="577975" y="693643"/>
            <a:ext cx="3867300" cy="3939000"/>
          </a:xfrm>
          <a:prstGeom prst="rect">
            <a:avLst/>
          </a:prstGeom>
          <a:noFill/>
          <a:ln>
            <a:noFill/>
          </a:ln>
        </p:spPr>
      </p:pic>
      <p:pic>
        <p:nvPicPr>
          <p:cNvPr descr="A graph with different colored triangles&#10;&#10;Description automatically generated with medium confidence" id="351" name="Google Shape;351;p40"/>
          <p:cNvPicPr preferRelativeResize="0"/>
          <p:nvPr>
            <p:ph idx="2" type="body"/>
          </p:nvPr>
        </p:nvPicPr>
        <p:blipFill rotWithShape="1">
          <a:blip r:embed="rId4">
            <a:alphaModFix/>
          </a:blip>
          <a:srcRect b="0" l="0" r="0" t="0"/>
          <a:stretch/>
        </p:blipFill>
        <p:spPr>
          <a:xfrm>
            <a:off x="4274484" y="733200"/>
            <a:ext cx="4358700" cy="3899400"/>
          </a:xfrm>
          <a:prstGeom prst="rect">
            <a:avLst/>
          </a:prstGeom>
          <a:noFill/>
          <a:ln>
            <a:noFill/>
          </a:ln>
        </p:spPr>
      </p:pic>
      <p:sp>
        <p:nvSpPr>
          <p:cNvPr id="352" name="Google Shape;352;p40"/>
          <p:cNvSpPr txBox="1"/>
          <p:nvPr/>
        </p:nvSpPr>
        <p:spPr>
          <a:xfrm>
            <a:off x="481493" y="381185"/>
            <a:ext cx="76662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rgbClr val="002060"/>
                </a:solidFill>
                <a:latin typeface="Arial"/>
                <a:ea typeface="Arial"/>
                <a:cs typeface="Arial"/>
                <a:sym typeface="Arial"/>
              </a:rPr>
              <a:t>Kenya’s Wind Direction and Strength using Quiver Plot and Wind Rose</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